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80" r:id="rId3"/>
    <p:sldId id="272" r:id="rId4"/>
    <p:sldId id="282" r:id="rId5"/>
    <p:sldId id="271" r:id="rId6"/>
    <p:sldId id="281" r:id="rId7"/>
    <p:sldId id="270" r:id="rId8"/>
    <p:sldId id="28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5B4"/>
    <a:srgbClr val="E4DEC6"/>
    <a:srgbClr val="BDA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736DB6-060F-4BE8-BCB3-EAB365642470}" v="234" dt="2023-06-12T10:10:16.3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1A84-B347-4EF2-A9DA-D243CE7353D0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A95C-B97E-4465-8651-CB26EA6861A7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963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1A84-B347-4EF2-A9DA-D243CE7353D0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A95C-B97E-4465-8651-CB26EA6861A7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5950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1A84-B347-4EF2-A9DA-D243CE7353D0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A95C-B97E-4465-8651-CB26EA6861A7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352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223211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1A84-B347-4EF2-A9DA-D243CE7353D0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A95C-B97E-4465-8651-CB26EA6861A7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249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1A84-B347-4EF2-A9DA-D243CE7353D0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A95C-B97E-4465-8651-CB26EA6861A7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196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1A84-B347-4EF2-A9DA-D243CE7353D0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A95C-B97E-4465-8651-CB26EA6861A7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4978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1A84-B347-4EF2-A9DA-D243CE7353D0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A95C-B97E-4465-8651-CB26EA6861A7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1514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1A84-B347-4EF2-A9DA-D243CE7353D0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A95C-B97E-4465-8651-CB26EA6861A7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8044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1A84-B347-4EF2-A9DA-D243CE7353D0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A95C-B97E-4465-8651-CB26EA6861A7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28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1A84-B347-4EF2-A9DA-D243CE7353D0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A95C-B97E-4465-8651-CB26EA6861A7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7164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1A84-B347-4EF2-A9DA-D243CE7353D0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A95C-B97E-4465-8651-CB26EA6861A7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007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B1A84-B347-4EF2-A9DA-D243CE7353D0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0A95C-B97E-4465-8651-CB26EA6861A7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81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microsoft.com/office/2007/relationships/hdphoto" Target="../media/hdphoto4.wdp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microsoft.com/office/2007/relationships/hdphoto" Target="../media/hdphoto4.wdp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microsoft.com/office/2007/relationships/hdphoto" Target="../media/hdphoto7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microsoft.com/office/2007/relationships/hdphoto" Target="../media/hdphoto4.wdp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AE86C14B-D302-65CF-4E98-E23142781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70" y="207569"/>
            <a:ext cx="11645907" cy="646287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6152602B-0B8E-97CB-1B21-3BA899A692F7}"/>
              </a:ext>
            </a:extLst>
          </p:cNvPr>
          <p:cNvSpPr txBox="1">
            <a:spLocks/>
          </p:cNvSpPr>
          <p:nvPr/>
        </p:nvSpPr>
        <p:spPr>
          <a:xfrm>
            <a:off x="768870" y="446316"/>
            <a:ext cx="6834936" cy="619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Impulse 4.320    SET UP  </a:t>
            </a:r>
            <a:endParaRPr lang="fr-F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8" name="Image 3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FB6F1E00-1E10-5C01-D1D6-865C8C489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7833" y1="56000" x2="17833" y2="56000"/>
                        <a14:foregroundMark x1="13500" y1="55000" x2="13500" y2="55000"/>
                        <a14:foregroundMark x1="28500" y1="37000" x2="28500" y2="37000"/>
                        <a14:foregroundMark x1="37333" y1="44000" x2="37333" y2="44000"/>
                        <a14:foregroundMark x1="44000" y1="49000" x2="44000" y2="49000"/>
                        <a14:foregroundMark x1="49000" y1="32000" x2="49000" y2="32000"/>
                        <a14:foregroundMark x1="53500" y1="51000" x2="53500" y2="51000"/>
                        <a14:foregroundMark x1="56333" y1="48000" x2="56333" y2="48000"/>
                        <a14:foregroundMark x1="66667" y1="51000" x2="66667" y2="51000"/>
                        <a14:foregroundMark x1="71833" y1="53000" x2="71833" y2="53000"/>
                        <a14:foregroundMark x1="74833" y1="55000" x2="74833" y2="55000"/>
                        <a14:foregroundMark x1="83667" y1="51000" x2="83667" y2="51000"/>
                        <a14:foregroundMark x1="80500" y1="58000" x2="80500" y2="58000"/>
                        <a14:foregroundMark x1="72167" y1="46000" x2="72167" y2="46000"/>
                        <a14:foregroundMark x1="71333" y1="63000" x2="71333" y2="63000"/>
                        <a14:foregroundMark x1="65667" y1="74000" x2="65667" y2="74000"/>
                        <a14:foregroundMark x1="62000" y1="58000" x2="62000" y2="58000"/>
                        <a14:foregroundMark x1="62000" y1="42000" x2="62000" y2="42000"/>
                        <a14:foregroundMark x1="62500" y1="39000" x2="62500" y2="39000"/>
                        <a14:foregroundMark x1="55833" y1="63000" x2="55833" y2="63000"/>
                        <a14:foregroundMark x1="52167" y1="70000" x2="52167" y2="7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569" y="446316"/>
            <a:ext cx="2857500" cy="476250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794A8CBC-86CA-CD08-B1DB-84DE41DC41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946" y="10394"/>
            <a:ext cx="517200" cy="684760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819723A-EBBD-4977-C11F-763ECF1694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16" b="89916" l="9916" r="91858">
                        <a14:foregroundMark x1="16284" y1="64370" x2="16284" y2="64370"/>
                        <a14:foregroundMark x1="22338" y1="56134" x2="22338" y2="56134"/>
                        <a14:foregroundMark x1="78601" y1="10084" x2="78601" y2="10084"/>
                        <a14:foregroundMark x1="91858" y1="38319" x2="91858" y2="383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6140" y="1161313"/>
            <a:ext cx="5435593" cy="3375968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3F103D56-CAF9-BDBD-1776-D1BBF4919618}"/>
              </a:ext>
            </a:extLst>
          </p:cNvPr>
          <p:cNvSpPr/>
          <p:nvPr/>
        </p:nvSpPr>
        <p:spPr>
          <a:xfrm>
            <a:off x="2919422" y="5220116"/>
            <a:ext cx="1071154" cy="1004467"/>
          </a:xfrm>
          <a:prstGeom prst="ellipse">
            <a:avLst/>
          </a:prstGeom>
          <a:solidFill>
            <a:schemeClr val="bg1"/>
          </a:solidFill>
          <a:ln>
            <a:solidFill>
              <a:srgbClr val="A37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5D3286A-B253-0496-94E2-6BD86868DA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0289" y="5398877"/>
            <a:ext cx="743795" cy="646947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BFC9F006-36B6-33B8-B09C-FFA384169FD1}"/>
              </a:ext>
            </a:extLst>
          </p:cNvPr>
          <p:cNvSpPr/>
          <p:nvPr/>
        </p:nvSpPr>
        <p:spPr>
          <a:xfrm>
            <a:off x="8158670" y="5168032"/>
            <a:ext cx="1071154" cy="1004467"/>
          </a:xfrm>
          <a:prstGeom prst="ellipse">
            <a:avLst/>
          </a:prstGeom>
          <a:solidFill>
            <a:schemeClr val="bg1"/>
          </a:solidFill>
          <a:ln>
            <a:solidFill>
              <a:srgbClr val="A37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B150B22C-A788-9229-3C3B-A46EDFAC7D95}"/>
              </a:ext>
            </a:extLst>
          </p:cNvPr>
          <p:cNvSpPr/>
          <p:nvPr/>
        </p:nvSpPr>
        <p:spPr>
          <a:xfrm>
            <a:off x="5539046" y="5220115"/>
            <a:ext cx="1071154" cy="1004467"/>
          </a:xfrm>
          <a:prstGeom prst="ellipse">
            <a:avLst/>
          </a:prstGeom>
          <a:solidFill>
            <a:schemeClr val="bg1"/>
          </a:solidFill>
          <a:ln>
            <a:solidFill>
              <a:srgbClr val="A37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9ECA3871-5395-284D-3846-CB3DCB01CE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75389" y="5390488"/>
            <a:ext cx="795939" cy="616948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03C96309-0587-F045-AB00-44A893528A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8326408" y="5343976"/>
            <a:ext cx="735678" cy="646682"/>
          </a:xfrm>
          <a:prstGeom prst="rect">
            <a:avLst/>
          </a:prstGeom>
        </p:spPr>
      </p:pic>
      <p:sp>
        <p:nvSpPr>
          <p:cNvPr id="21" name="Titre 1">
            <a:extLst>
              <a:ext uri="{FF2B5EF4-FFF2-40B4-BE49-F238E27FC236}">
                <a16:creationId xmlns:a16="http://schemas.microsoft.com/office/drawing/2014/main" id="{6962CEDE-FBDB-7EEF-104E-41F1E1FEE63C}"/>
              </a:ext>
            </a:extLst>
          </p:cNvPr>
          <p:cNvSpPr txBox="1">
            <a:spLocks/>
          </p:cNvSpPr>
          <p:nvPr/>
        </p:nvSpPr>
        <p:spPr>
          <a:xfrm>
            <a:off x="2524252" y="4822887"/>
            <a:ext cx="1861494" cy="3884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dirty="0">
                <a:solidFill>
                  <a:schemeClr val="accent2">
                    <a:lumMod val="50000"/>
                  </a:schemeClr>
                </a:solidFill>
              </a:rPr>
              <a:t>Front + Rear solution</a:t>
            </a: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CAB78589-B370-CCFC-C5F8-8B6EF999D15D}"/>
              </a:ext>
            </a:extLst>
          </p:cNvPr>
          <p:cNvSpPr txBox="1">
            <a:spLocks/>
          </p:cNvSpPr>
          <p:nvPr/>
        </p:nvSpPr>
        <p:spPr>
          <a:xfrm>
            <a:off x="4988732" y="4842565"/>
            <a:ext cx="2214534" cy="3884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dirty="0">
                <a:solidFill>
                  <a:schemeClr val="accent2">
                    <a:lumMod val="50000"/>
                  </a:schemeClr>
                </a:solidFill>
              </a:rPr>
              <a:t>Front + PSB 200  solution</a:t>
            </a: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6BBE1412-0F00-2ADF-1BBD-59719A87370E}"/>
              </a:ext>
            </a:extLst>
          </p:cNvPr>
          <p:cNvSpPr txBox="1">
            <a:spLocks/>
          </p:cNvSpPr>
          <p:nvPr/>
        </p:nvSpPr>
        <p:spPr>
          <a:xfrm>
            <a:off x="7609138" y="4842565"/>
            <a:ext cx="2633819" cy="3884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dirty="0">
                <a:solidFill>
                  <a:schemeClr val="accent2">
                    <a:lumMod val="50000"/>
                  </a:schemeClr>
                </a:solidFill>
              </a:rPr>
              <a:t>Front + ISUB Twin  solution</a:t>
            </a:r>
          </a:p>
        </p:txBody>
      </p:sp>
    </p:spTree>
    <p:extLst>
      <p:ext uri="{BB962C8B-B14F-4D97-AF65-F5344CB8AC3E}">
        <p14:creationId xmlns:p14="http://schemas.microsoft.com/office/powerpoint/2010/main" val="870701277"/>
      </p:ext>
    </p:extLst>
  </p:cSld>
  <p:clrMapOvr>
    <a:masterClrMapping/>
  </p:clrMapOvr>
  <p:transition spd="med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AE86C14B-D302-65CF-4E98-E23142781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13" y="204288"/>
            <a:ext cx="11645907" cy="6462876"/>
          </a:xfrm>
          <a:prstGeom prst="rect">
            <a:avLst/>
          </a:prstGeom>
        </p:spPr>
      </p:pic>
      <p:pic>
        <p:nvPicPr>
          <p:cNvPr id="38" name="Image 3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FB6F1E00-1E10-5C01-D1D6-865C8C489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7833" y1="56000" x2="17833" y2="56000"/>
                        <a14:foregroundMark x1="13500" y1="55000" x2="13500" y2="55000"/>
                        <a14:foregroundMark x1="28500" y1="37000" x2="28500" y2="37000"/>
                        <a14:foregroundMark x1="37333" y1="44000" x2="37333" y2="44000"/>
                        <a14:foregroundMark x1="44000" y1="49000" x2="44000" y2="49000"/>
                        <a14:foregroundMark x1="49000" y1="32000" x2="49000" y2="32000"/>
                        <a14:foregroundMark x1="53500" y1="51000" x2="53500" y2="51000"/>
                        <a14:foregroundMark x1="56333" y1="48000" x2="56333" y2="48000"/>
                        <a14:foregroundMark x1="66667" y1="51000" x2="66667" y2="51000"/>
                        <a14:foregroundMark x1="71833" y1="53000" x2="71833" y2="53000"/>
                        <a14:foregroundMark x1="74833" y1="55000" x2="74833" y2="55000"/>
                        <a14:foregroundMark x1="83667" y1="51000" x2="83667" y2="51000"/>
                        <a14:foregroundMark x1="80500" y1="58000" x2="80500" y2="58000"/>
                        <a14:foregroundMark x1="72167" y1="46000" x2="72167" y2="46000"/>
                        <a14:foregroundMark x1="71333" y1="63000" x2="71333" y2="63000"/>
                        <a14:foregroundMark x1="65667" y1="74000" x2="65667" y2="74000"/>
                        <a14:foregroundMark x1="62000" y1="58000" x2="62000" y2="58000"/>
                        <a14:foregroundMark x1="62000" y1="42000" x2="62000" y2="42000"/>
                        <a14:foregroundMark x1="62500" y1="39000" x2="62500" y2="39000"/>
                        <a14:foregroundMark x1="55833" y1="63000" x2="55833" y2="63000"/>
                        <a14:foregroundMark x1="52167" y1="70000" x2="52167" y2="7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945" y="190836"/>
            <a:ext cx="2857500" cy="476250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794A8CBC-86CA-CD08-B1DB-84DE41DC41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946" y="10394"/>
            <a:ext cx="517200" cy="6847606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3F103D56-CAF9-BDBD-1776-D1BBF4919618}"/>
              </a:ext>
            </a:extLst>
          </p:cNvPr>
          <p:cNvSpPr/>
          <p:nvPr/>
        </p:nvSpPr>
        <p:spPr>
          <a:xfrm>
            <a:off x="1020000" y="958011"/>
            <a:ext cx="1071154" cy="1004467"/>
          </a:xfrm>
          <a:prstGeom prst="ellipse">
            <a:avLst/>
          </a:prstGeom>
          <a:solidFill>
            <a:schemeClr val="bg1"/>
          </a:solidFill>
          <a:ln>
            <a:solidFill>
              <a:srgbClr val="A37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6962CEDE-FBDB-7EEF-104E-41F1E1FEE63C}"/>
              </a:ext>
            </a:extLst>
          </p:cNvPr>
          <p:cNvSpPr txBox="1">
            <a:spLocks/>
          </p:cNvSpPr>
          <p:nvPr/>
        </p:nvSpPr>
        <p:spPr>
          <a:xfrm>
            <a:off x="2199201" y="1266026"/>
            <a:ext cx="3306653" cy="3884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dirty="0">
                <a:solidFill>
                  <a:schemeClr val="accent2">
                    <a:lumMod val="50000"/>
                  </a:schemeClr>
                </a:solidFill>
              </a:rPr>
              <a:t>Front + Rear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F3FF7DF4-2747-8098-E13B-5BCB42CA3E28}"/>
              </a:ext>
            </a:extLst>
          </p:cNvPr>
          <p:cNvSpPr/>
          <p:nvPr/>
        </p:nvSpPr>
        <p:spPr>
          <a:xfrm>
            <a:off x="8527115" y="1368882"/>
            <a:ext cx="2931365" cy="4510598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DFACDCD-0815-324B-02BB-6319E1D469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72" b="93390" l="2235" r="98101">
                        <a14:foregroundMark x1="5810" y1="50320" x2="5810" y2="50320"/>
                        <a14:foregroundMark x1="2235" y1="46908" x2="2235" y2="46908"/>
                        <a14:foregroundMark x1="19218" y1="12154" x2="19218" y2="12154"/>
                        <a14:foregroundMark x1="37877" y1="6610" x2="37877" y2="6610"/>
                        <a14:foregroundMark x1="43464" y1="5544" x2="43464" y2="5544"/>
                        <a14:foregroundMark x1="27039" y1="26013" x2="27039" y2="26013"/>
                        <a14:foregroundMark x1="64804" y1="5117" x2="64804" y2="5117"/>
                        <a14:foregroundMark x1="67263" y1="2985" x2="67263" y2="2985"/>
                        <a14:foregroundMark x1="67598" y1="7676" x2="67598" y2="7676"/>
                        <a14:foregroundMark x1="64693" y1="11087" x2="64693" y2="11087"/>
                        <a14:foregroundMark x1="93743" y1="39659" x2="93743" y2="39659"/>
                        <a14:foregroundMark x1="97877" y1="47974" x2="97877" y2="47974"/>
                        <a14:foregroundMark x1="98101" y1="39446" x2="98101" y2="39446"/>
                        <a14:foregroundMark x1="97542" y1="34115" x2="97542" y2="34115"/>
                        <a14:foregroundMark x1="67039" y1="85501" x2="67039" y2="85501"/>
                        <a14:foregroundMark x1="65475" y1="84009" x2="65475" y2="84009"/>
                        <a14:foregroundMark x1="71173" y1="84648" x2="71173" y2="84648"/>
                        <a14:foregroundMark x1="73408" y1="84861" x2="73408" y2="84861"/>
                        <a14:foregroundMark x1="87933" y1="81663" x2="87933" y2="81663"/>
                        <a14:foregroundMark x1="53073" y1="84009" x2="53073" y2="84009"/>
                        <a14:foregroundMark x1="54078" y1="83369" x2="54078" y2="83369"/>
                        <a14:foregroundMark x1="44022" y1="92324" x2="44022" y2="92324"/>
                        <a14:foregroundMark x1="45140" y1="87633" x2="45140" y2="87633"/>
                        <a14:foregroundMark x1="45140" y1="87633" x2="45140" y2="87633"/>
                        <a14:foregroundMark x1="45028" y1="89339" x2="45028" y2="89339"/>
                        <a14:foregroundMark x1="42346" y1="93390" x2="42346" y2="93390"/>
                        <a14:foregroundMark x1="63911" y1="87207" x2="63911" y2="87207"/>
                        <a14:foregroundMark x1="66592" y1="91898" x2="66592" y2="91898"/>
                        <a14:foregroundMark x1="31285" y1="84009" x2="31285" y2="84009"/>
                        <a14:foregroundMark x1="45028" y1="6397" x2="45028" y2="6397"/>
                        <a14:foregroundMark x1="62793" y1="6183" x2="62793" y2="6183"/>
                        <a14:foregroundMark x1="68603" y1="6183" x2="68603" y2="6183"/>
                        <a14:foregroundMark x1="51844" y1="9168" x2="51844" y2="91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58439" y="2551031"/>
            <a:ext cx="3779249" cy="198611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7F84B20-4DBB-1433-3101-584729E3B0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3696" y="2341390"/>
            <a:ext cx="6281818" cy="343455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6A531BC-B966-2EA3-2EE3-84E4B83921E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38" y="915693"/>
            <a:ext cx="1065447" cy="1065447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22A5DEB3-2689-C132-C5C3-DD990255D0F1}"/>
              </a:ext>
            </a:extLst>
          </p:cNvPr>
          <p:cNvSpPr txBox="1">
            <a:spLocks/>
          </p:cNvSpPr>
          <p:nvPr/>
        </p:nvSpPr>
        <p:spPr>
          <a:xfrm>
            <a:off x="698379" y="320466"/>
            <a:ext cx="7556388" cy="619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Impulse 4.320 set up    Front/rear speakers</a:t>
            </a:r>
            <a:endParaRPr lang="fr-F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650151"/>
      </p:ext>
    </p:extLst>
  </p:cSld>
  <p:clrMapOvr>
    <a:masterClrMapping/>
  </p:clrMapOvr>
  <p:transition spd="med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AE86C14B-D302-65CF-4E98-E23142781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70" y="207569"/>
            <a:ext cx="11645907" cy="646287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3E0EE4FE-3947-181F-BE86-0936B5CF2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76" b="92610" l="3541" r="97111">
                        <a14:foregroundMark x1="9413" y1="53349" x2="9413" y2="53349"/>
                        <a14:foregroundMark x1="5405" y1="48037" x2="5405" y2="48037"/>
                        <a14:foregroundMark x1="4007" y1="43418" x2="4007" y2="43418"/>
                        <a14:foregroundMark x1="7922" y1="12702" x2="7922" y2="12702"/>
                        <a14:foregroundMark x1="19571" y1="10855" x2="19571" y2="10855"/>
                        <a14:foregroundMark x1="29357" y1="9469" x2="29357" y2="9469"/>
                        <a14:foregroundMark x1="40541" y1="9007" x2="40541" y2="9007"/>
                        <a14:foregroundMark x1="54893" y1="10855" x2="54893" y2="10855"/>
                        <a14:foregroundMark x1="61696" y1="30254" x2="61696" y2="30254"/>
                        <a14:foregroundMark x1="86580" y1="48037" x2="86580" y2="48037"/>
                        <a14:foregroundMark x1="96086" y1="80600" x2="96086" y2="80600"/>
                        <a14:foregroundMark x1="96552" y1="56582" x2="96552" y2="56582"/>
                        <a14:foregroundMark x1="97111" y1="24711" x2="97111" y2="24711"/>
                        <a14:foregroundMark x1="96552" y1="12471" x2="96552" y2="12471"/>
                        <a14:foregroundMark x1="92078" y1="12009" x2="92078" y2="12009"/>
                        <a14:foregroundMark x1="94595" y1="32564" x2="94595" y2="32564"/>
                        <a14:foregroundMark x1="92544" y1="36721" x2="92544" y2="39261"/>
                        <a14:foregroundMark x1="93569" y1="63972" x2="93569" y2="63972"/>
                        <a14:foregroundMark x1="93756" y1="78060" x2="93756" y2="79677"/>
                        <a14:foregroundMark x1="93756" y1="86836" x2="93756" y2="86836"/>
                        <a14:foregroundMark x1="89282" y1="87529" x2="89282" y2="87529"/>
                        <a14:foregroundMark x1="86580" y1="88453" x2="86580" y2="88453"/>
                        <a14:foregroundMark x1="79404" y1="89607" x2="79404" y2="89607"/>
                        <a14:foregroundMark x1="75396" y1="71132" x2="75396" y2="71132"/>
                        <a14:foregroundMark x1="67940" y1="65358" x2="67940" y2="65358"/>
                        <a14:foregroundMark x1="66263" y1="54042" x2="66263" y2="54042"/>
                        <a14:foregroundMark x1="60205" y1="51963" x2="60205" y2="51963"/>
                        <a14:foregroundMark x1="59087" y1="54965" x2="59087" y2="54965"/>
                        <a14:foregroundMark x1="59273" y1="63972" x2="59273" y2="63972"/>
                        <a14:foregroundMark x1="96738" y1="90069" x2="96738" y2="90069"/>
                        <a14:foregroundMark x1="96738" y1="92610" x2="96738" y2="92610"/>
                        <a14:foregroundMark x1="97204" y1="78984" x2="97204" y2="78984"/>
                        <a14:foregroundMark x1="96925" y1="71824" x2="96925" y2="71824"/>
                        <a14:foregroundMark x1="96365" y1="64434" x2="96365" y2="64434"/>
                        <a14:foregroundMark x1="96365" y1="48730" x2="96365" y2="48730"/>
                        <a14:foregroundMark x1="95713" y1="41339" x2="95713" y2="41339"/>
                        <a14:foregroundMark x1="93756" y1="13164" x2="93756" y2="13164"/>
                        <a14:foregroundMark x1="93103" y1="8776" x2="93103" y2="8776"/>
                        <a14:foregroundMark x1="89748" y1="9007" x2="89748" y2="9007"/>
                        <a14:foregroundMark x1="87698" y1="13626" x2="87698" y2="13626"/>
                        <a14:foregroundMark x1="89748" y1="17783" x2="89748" y2="17783"/>
                        <a14:foregroundMark x1="92451" y1="19861" x2="92451" y2="19861"/>
                        <a14:foregroundMark x1="92544" y1="27252" x2="92544" y2="27252"/>
                        <a14:foregroundMark x1="87605" y1="24711" x2="87605" y2="24711"/>
                        <a14:foregroundMark x1="90587" y1="33025" x2="90587" y2="33025"/>
                        <a14:foregroundMark x1="92451" y1="50346" x2="92451" y2="50346"/>
                        <a14:foregroundMark x1="92544" y1="56582" x2="92544" y2="56582"/>
                        <a14:foregroundMark x1="91612" y1="69746" x2="91612" y2="69746"/>
                        <a14:foregroundMark x1="90028" y1="75520" x2="90028" y2="75520"/>
                        <a14:foregroundMark x1="93756" y1="74827" x2="93756" y2="74827"/>
                        <a14:foregroundMark x1="92731" y1="69515" x2="92731" y2="69515"/>
                        <a14:foregroundMark x1="90587" y1="67667" x2="90587" y2="67667"/>
                        <a14:foregroundMark x1="91426" y1="56120" x2="91426" y2="56120"/>
                        <a14:foregroundMark x1="87418" y1="66975" x2="87418" y2="66975"/>
                        <a14:foregroundMark x1="83225" y1="69515" x2="83225" y2="69515"/>
                        <a14:foregroundMark x1="72880" y1="17321" x2="72880" y2="17321"/>
                        <a14:foregroundMark x1="70270" y1="18938" x2="70270" y2="18938"/>
                        <a14:foregroundMark x1="79404" y1="13164" x2="79404" y2="13164"/>
                        <a14:foregroundMark x1="72227" y1="12702" x2="72227" y2="12702"/>
                        <a14:foregroundMark x1="84902" y1="22633" x2="84902" y2="22633"/>
                        <a14:foregroundMark x1="82386" y1="16628" x2="82386" y2="16628"/>
                        <a14:foregroundMark x1="77446" y1="15242" x2="77446" y2="15242"/>
                        <a14:foregroundMark x1="66915" y1="18245" x2="66915" y2="18245"/>
                        <a14:foregroundMark x1="56850" y1="17783" x2="56850" y2="17783"/>
                        <a14:foregroundMark x1="62535" y1="17321" x2="62535" y2="17321"/>
                        <a14:foregroundMark x1="63747" y1="14088" x2="63747" y2="14088"/>
                        <a14:foregroundMark x1="60019" y1="12471" x2="60019" y2="12471"/>
                        <a14:foregroundMark x1="46039" y1="16628" x2="46039" y2="16628"/>
                        <a14:foregroundMark x1="62721" y1="58199" x2="62721" y2="58199"/>
                        <a14:foregroundMark x1="61883" y1="74365" x2="61883" y2="74365"/>
                        <a14:foregroundMark x1="61417" y1="87991" x2="61417" y2="87991"/>
                        <a14:foregroundMark x1="68406" y1="87298" x2="68406" y2="87298"/>
                        <a14:foregroundMark x1="72880" y1="86836" x2="72880" y2="86836"/>
                        <a14:foregroundMark x1="57036" y1="72286" x2="57036" y2="72286"/>
                        <a14:foregroundMark x1="52749" y1="74827" x2="52749" y2="74827"/>
                        <a14:foregroundMark x1="48555" y1="73441" x2="48555" y2="73441"/>
                        <a14:foregroundMark x1="43523" y1="73441" x2="43523" y2="73441"/>
                        <a14:foregroundMark x1="50513" y1="66513" x2="50513" y2="66513"/>
                        <a14:foregroundMark x1="55266" y1="66051" x2="55266" y2="66051"/>
                        <a14:foregroundMark x1="54240" y1="60277" x2="54240" y2="60277"/>
                        <a14:foregroundMark x1="53402" y1="40185" x2="53402" y2="40185"/>
                        <a14:foregroundMark x1="55732" y1="48037" x2="55732" y2="48037"/>
                        <a14:foregroundMark x1="53681" y1="33949" x2="53681" y2="33949"/>
                        <a14:foregroundMark x1="56104" y1="47575" x2="56104" y2="47575"/>
                        <a14:foregroundMark x1="56104" y1="58661" x2="56104" y2="58661"/>
                        <a14:foregroundMark x1="56570" y1="69746" x2="56570" y2="69746"/>
                        <a14:foregroundMark x1="55359" y1="73903" x2="55359" y2="73903"/>
                        <a14:foregroundMark x1="53402" y1="73210" x2="53402" y2="73210"/>
                        <a14:foregroundMark x1="52377" y1="61201" x2="52377" y2="61201"/>
                        <a14:foregroundMark x1="50233" y1="51732" x2="50233" y2="51732"/>
                        <a14:foregroundMark x1="47344" y1="37644" x2="47344" y2="37644"/>
                        <a14:foregroundMark x1="40727" y1="34642" x2="40727" y2="34642"/>
                        <a14:foregroundMark x1="40354" y1="18707" x2="40354" y2="18707"/>
                        <a14:foregroundMark x1="36347" y1="12009" x2="36347" y2="12009"/>
                        <a14:foregroundMark x1="27586" y1="14781" x2="27586" y2="14781"/>
                        <a14:foregroundMark x1="32898" y1="13626" x2="32898" y2="13626"/>
                        <a14:foregroundMark x1="24884" y1="16628" x2="24884" y2="16628"/>
                        <a14:foregroundMark x1="19385" y1="13164" x2="19385" y2="13164"/>
                        <a14:foregroundMark x1="20224" y1="13164" x2="20224" y2="13164"/>
                        <a14:foregroundMark x1="18173" y1="14550" x2="18173" y2="14550"/>
                        <a14:foregroundMark x1="14539" y1="12471" x2="14539" y2="12471"/>
                        <a14:foregroundMark x1="12209" y1="10855" x2="12209" y2="10855"/>
                        <a14:foregroundMark x1="8667" y1="9931" x2="8667" y2="9931"/>
                        <a14:foregroundMark x1="4007" y1="9007" x2="4007" y2="9007"/>
                        <a14:foregroundMark x1="3541" y1="10393" x2="3541" y2="10393"/>
                        <a14:foregroundMark x1="3728" y1="12009" x2="3728" y2="12009"/>
                        <a14:foregroundMark x1="4567" y1="21940" x2="4567" y2="21940"/>
                        <a14:foregroundMark x1="8201" y1="29330" x2="8201" y2="29330"/>
                        <a14:foregroundMark x1="12022" y1="43880" x2="12022" y2="43880"/>
                        <a14:foregroundMark x1="11836" y1="38106" x2="11836" y2="38106"/>
                        <a14:foregroundMark x1="11743" y1="35104" x2="11743" y2="35104"/>
                        <a14:foregroundMark x1="16589" y1="40878" x2="16589" y2="40878"/>
                        <a14:foregroundMark x1="25070" y1="41801" x2="25070" y2="418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9377" y="1306098"/>
            <a:ext cx="5596347" cy="2258358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6152602B-0B8E-97CB-1B21-3BA899A692F7}"/>
              </a:ext>
            </a:extLst>
          </p:cNvPr>
          <p:cNvSpPr txBox="1">
            <a:spLocks/>
          </p:cNvSpPr>
          <p:nvPr/>
        </p:nvSpPr>
        <p:spPr>
          <a:xfrm>
            <a:off x="698379" y="320466"/>
            <a:ext cx="7556388" cy="619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Impulse 4.320 set up    Front/rear speakers</a:t>
            </a:r>
            <a:endParaRPr lang="fr-F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6DBFE11-ED55-F4F7-B07B-D970096ABA60}"/>
              </a:ext>
            </a:extLst>
          </p:cNvPr>
          <p:cNvSpPr/>
          <p:nvPr/>
        </p:nvSpPr>
        <p:spPr>
          <a:xfrm>
            <a:off x="2602969" y="3716722"/>
            <a:ext cx="2690483" cy="2745126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923197A-4F35-C4C3-A9EB-0F7FBF81746D}"/>
              </a:ext>
            </a:extLst>
          </p:cNvPr>
          <p:cNvSpPr/>
          <p:nvPr/>
        </p:nvSpPr>
        <p:spPr>
          <a:xfrm>
            <a:off x="6403876" y="3716721"/>
            <a:ext cx="2367244" cy="2745125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8CF32BA5-1ECB-140A-CB63-963DFD447570}"/>
              </a:ext>
            </a:extLst>
          </p:cNvPr>
          <p:cNvSpPr txBox="1">
            <a:spLocks/>
          </p:cNvSpPr>
          <p:nvPr/>
        </p:nvSpPr>
        <p:spPr>
          <a:xfrm>
            <a:off x="2715235" y="3806773"/>
            <a:ext cx="2287274" cy="3884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u="sng" dirty="0">
                <a:solidFill>
                  <a:schemeClr val="accent2">
                    <a:lumMod val="50000"/>
                  </a:schemeClr>
                </a:solidFill>
              </a:rPr>
              <a:t>Front gain*</a:t>
            </a:r>
          </a:p>
          <a:p>
            <a:r>
              <a:rPr lang="fr-FR" sz="1600" b="1" dirty="0">
                <a:solidFill>
                  <a:schemeClr val="accent2">
                    <a:lumMod val="50000"/>
                  </a:schemeClr>
                </a:solidFill>
              </a:rPr>
              <a:t>120°</a:t>
            </a:r>
            <a:r>
              <a:rPr lang="fr-FR" sz="1600" dirty="0">
                <a:solidFill>
                  <a:schemeClr val="accent2">
                    <a:lumMod val="50000"/>
                  </a:schemeClr>
                </a:solidFill>
              </a:rPr>
              <a:t> position,</a:t>
            </a:r>
          </a:p>
          <a:p>
            <a:r>
              <a:rPr lang="fr-FR" sz="1200" dirty="0">
                <a:solidFill>
                  <a:schemeClr val="accent2">
                    <a:lumMod val="50000"/>
                  </a:schemeClr>
                </a:solidFill>
              </a:rPr>
              <a:t>Increasing for more level.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CB240B17-415D-D76A-ECF5-AD87E1FA42C5}"/>
              </a:ext>
            </a:extLst>
          </p:cNvPr>
          <p:cNvSpPr txBox="1">
            <a:spLocks/>
          </p:cNvSpPr>
          <p:nvPr/>
        </p:nvSpPr>
        <p:spPr>
          <a:xfrm>
            <a:off x="2696057" y="4782408"/>
            <a:ext cx="2675192" cy="3884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u="sng" dirty="0">
                <a:solidFill>
                  <a:schemeClr val="accent2">
                    <a:lumMod val="50000"/>
                  </a:schemeClr>
                </a:solidFill>
              </a:rPr>
              <a:t>Rear gain*</a:t>
            </a:r>
          </a:p>
          <a:p>
            <a:r>
              <a:rPr lang="fr-FR" sz="1600" b="1" dirty="0">
                <a:solidFill>
                  <a:schemeClr val="accent2">
                    <a:lumMod val="50000"/>
                  </a:schemeClr>
                </a:solidFill>
              </a:rPr>
              <a:t>120° </a:t>
            </a:r>
            <a:r>
              <a:rPr lang="fr-FR" sz="1600" dirty="0">
                <a:solidFill>
                  <a:schemeClr val="accent2">
                    <a:lumMod val="50000"/>
                  </a:schemeClr>
                </a:solidFill>
              </a:rPr>
              <a:t>position, </a:t>
            </a:r>
          </a:p>
          <a:p>
            <a:r>
              <a:rPr lang="fr-FR" sz="1200" dirty="0">
                <a:solidFill>
                  <a:schemeClr val="accent2">
                    <a:lumMod val="50000"/>
                  </a:schemeClr>
                </a:solidFill>
              </a:rPr>
              <a:t>Increasing for more level.</a:t>
            </a:r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7DF487BB-9ED0-8E17-AF5D-2781F912D6A2}"/>
              </a:ext>
            </a:extLst>
          </p:cNvPr>
          <p:cNvSpPr txBox="1">
            <a:spLocks/>
          </p:cNvSpPr>
          <p:nvPr/>
        </p:nvSpPr>
        <p:spPr>
          <a:xfrm>
            <a:off x="2696057" y="5622128"/>
            <a:ext cx="2482973" cy="3884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u="sng" dirty="0">
                <a:solidFill>
                  <a:schemeClr val="accent2">
                    <a:lumMod val="50000"/>
                  </a:schemeClr>
                </a:solidFill>
              </a:rPr>
              <a:t>Level gain*</a:t>
            </a:r>
          </a:p>
          <a:p>
            <a:r>
              <a:rPr lang="fr-FR" sz="1600" b="1" dirty="0">
                <a:solidFill>
                  <a:schemeClr val="accent2">
                    <a:lumMod val="50000"/>
                  </a:schemeClr>
                </a:solidFill>
              </a:rPr>
              <a:t>90° </a:t>
            </a:r>
            <a:r>
              <a:rPr lang="fr-FR" sz="1600" dirty="0">
                <a:solidFill>
                  <a:schemeClr val="accent2">
                    <a:lumMod val="50000"/>
                  </a:schemeClr>
                </a:solidFill>
              </a:rPr>
              <a:t>maximum power level, </a:t>
            </a:r>
            <a:r>
              <a:rPr lang="fr-FR" sz="1200" dirty="0">
                <a:solidFill>
                  <a:schemeClr val="accent2">
                    <a:lumMod val="50000"/>
                  </a:schemeClr>
                </a:solidFill>
              </a:rPr>
              <a:t>without distortion.</a:t>
            </a:r>
          </a:p>
        </p:txBody>
      </p:sp>
      <p:pic>
        <p:nvPicPr>
          <p:cNvPr id="38" name="Image 3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FB6F1E00-1E10-5C01-D1D6-865C8C4899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7833" y1="56000" x2="17833" y2="56000"/>
                        <a14:foregroundMark x1="13500" y1="55000" x2="13500" y2="55000"/>
                        <a14:foregroundMark x1="28500" y1="37000" x2="28500" y2="37000"/>
                        <a14:foregroundMark x1="37333" y1="44000" x2="37333" y2="44000"/>
                        <a14:foregroundMark x1="44000" y1="49000" x2="44000" y2="49000"/>
                        <a14:foregroundMark x1="49000" y1="32000" x2="49000" y2="32000"/>
                        <a14:foregroundMark x1="53500" y1="51000" x2="53500" y2="51000"/>
                        <a14:foregroundMark x1="56333" y1="48000" x2="56333" y2="48000"/>
                        <a14:foregroundMark x1="66667" y1="51000" x2="66667" y2="51000"/>
                        <a14:foregroundMark x1="71833" y1="53000" x2="71833" y2="53000"/>
                        <a14:foregroundMark x1="74833" y1="55000" x2="74833" y2="55000"/>
                        <a14:foregroundMark x1="83667" y1="51000" x2="83667" y2="51000"/>
                        <a14:foregroundMark x1="80500" y1="58000" x2="80500" y2="58000"/>
                        <a14:foregroundMark x1="72167" y1="46000" x2="72167" y2="46000"/>
                        <a14:foregroundMark x1="71333" y1="63000" x2="71333" y2="63000"/>
                        <a14:foregroundMark x1="65667" y1="74000" x2="65667" y2="74000"/>
                        <a14:foregroundMark x1="62000" y1="58000" x2="62000" y2="58000"/>
                        <a14:foregroundMark x1="62000" y1="42000" x2="62000" y2="42000"/>
                        <a14:foregroundMark x1="62500" y1="39000" x2="62500" y2="39000"/>
                        <a14:foregroundMark x1="55833" y1="63000" x2="55833" y2="63000"/>
                        <a14:foregroundMark x1="52167" y1="70000" x2="52167" y2="7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390" y="207569"/>
            <a:ext cx="2857500" cy="476250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794A8CBC-86CA-CD08-B1DB-84DE41DC41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946" y="10394"/>
            <a:ext cx="517200" cy="6847606"/>
          </a:xfrm>
          <a:prstGeom prst="rect">
            <a:avLst/>
          </a:prstGeom>
        </p:spPr>
      </p:pic>
      <p:sp>
        <p:nvSpPr>
          <p:cNvPr id="40" name="Titre 1">
            <a:extLst>
              <a:ext uri="{FF2B5EF4-FFF2-40B4-BE49-F238E27FC236}">
                <a16:creationId xmlns:a16="http://schemas.microsoft.com/office/drawing/2014/main" id="{A444BE12-E68D-970B-FB97-9A61672DE9A1}"/>
              </a:ext>
            </a:extLst>
          </p:cNvPr>
          <p:cNvSpPr txBox="1">
            <a:spLocks/>
          </p:cNvSpPr>
          <p:nvPr/>
        </p:nvSpPr>
        <p:spPr>
          <a:xfrm>
            <a:off x="6426245" y="4057230"/>
            <a:ext cx="2184708" cy="3884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u="sng" dirty="0">
                <a:solidFill>
                  <a:schemeClr val="accent2">
                    <a:lumMod val="50000"/>
                  </a:schemeClr>
                </a:solidFill>
              </a:rPr>
              <a:t>Front ch (1/2)</a:t>
            </a:r>
          </a:p>
          <a:p>
            <a:r>
              <a:rPr lang="fr-FR" sz="1600" dirty="0">
                <a:solidFill>
                  <a:schemeClr val="accent2">
                    <a:lumMod val="50000"/>
                  </a:schemeClr>
                </a:solidFill>
              </a:rPr>
              <a:t>Full    </a:t>
            </a:r>
            <a:r>
              <a:rPr lang="fr-FR" sz="1200" dirty="0">
                <a:solidFill>
                  <a:schemeClr val="accent2">
                    <a:lumMod val="50000"/>
                  </a:schemeClr>
                </a:solidFill>
              </a:rPr>
              <a:t>Connector on the right.</a:t>
            </a:r>
          </a:p>
        </p:txBody>
      </p:sp>
      <p:sp>
        <p:nvSpPr>
          <p:cNvPr id="44" name="Titre 1">
            <a:extLst>
              <a:ext uri="{FF2B5EF4-FFF2-40B4-BE49-F238E27FC236}">
                <a16:creationId xmlns:a16="http://schemas.microsoft.com/office/drawing/2014/main" id="{B24A9651-ADD9-1F22-96A8-4E60EF693104}"/>
              </a:ext>
            </a:extLst>
          </p:cNvPr>
          <p:cNvSpPr txBox="1">
            <a:spLocks/>
          </p:cNvSpPr>
          <p:nvPr/>
        </p:nvSpPr>
        <p:spPr>
          <a:xfrm>
            <a:off x="6444256" y="4654264"/>
            <a:ext cx="2289447" cy="3884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u="sng" dirty="0">
                <a:solidFill>
                  <a:schemeClr val="accent2">
                    <a:lumMod val="50000"/>
                  </a:schemeClr>
                </a:solidFill>
              </a:rPr>
              <a:t>Mode</a:t>
            </a:r>
          </a:p>
          <a:p>
            <a:r>
              <a:rPr lang="fr-FR" sz="1600" dirty="0">
                <a:solidFill>
                  <a:schemeClr val="accent2">
                    <a:lumMod val="50000"/>
                  </a:schemeClr>
                </a:solidFill>
              </a:rPr>
              <a:t>Full    </a:t>
            </a:r>
            <a:r>
              <a:rPr lang="fr-FR" sz="1200" dirty="0">
                <a:solidFill>
                  <a:schemeClr val="accent2">
                    <a:lumMod val="50000"/>
                  </a:schemeClr>
                </a:solidFill>
              </a:rPr>
              <a:t>Connector on the  middle.</a:t>
            </a:r>
          </a:p>
        </p:txBody>
      </p:sp>
      <p:sp>
        <p:nvSpPr>
          <p:cNvPr id="45" name="Titre 1">
            <a:extLst>
              <a:ext uri="{FF2B5EF4-FFF2-40B4-BE49-F238E27FC236}">
                <a16:creationId xmlns:a16="http://schemas.microsoft.com/office/drawing/2014/main" id="{5D7E8E61-207F-2CD9-9D57-89B0F047AF36}"/>
              </a:ext>
            </a:extLst>
          </p:cNvPr>
          <p:cNvSpPr txBox="1">
            <a:spLocks/>
          </p:cNvSpPr>
          <p:nvPr/>
        </p:nvSpPr>
        <p:spPr>
          <a:xfrm>
            <a:off x="6478212" y="5296215"/>
            <a:ext cx="2417755" cy="3884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u="sng" dirty="0">
                <a:solidFill>
                  <a:schemeClr val="accent2">
                    <a:lumMod val="50000"/>
                  </a:schemeClr>
                </a:solidFill>
              </a:rPr>
              <a:t>Input select</a:t>
            </a:r>
          </a:p>
          <a:p>
            <a:r>
              <a:rPr lang="fr-FR" sz="1600" dirty="0">
                <a:solidFill>
                  <a:schemeClr val="accent2">
                    <a:lumMod val="50000"/>
                  </a:schemeClr>
                </a:solidFill>
              </a:rPr>
              <a:t>3/4    </a:t>
            </a:r>
            <a:r>
              <a:rPr lang="fr-FR" sz="1200" dirty="0">
                <a:solidFill>
                  <a:schemeClr val="accent2">
                    <a:lumMod val="50000"/>
                  </a:schemeClr>
                </a:solidFill>
              </a:rPr>
              <a:t>Connector on the middle.</a:t>
            </a:r>
          </a:p>
        </p:txBody>
      </p: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93E6B18C-92D3-AB8C-FF31-6A2F1AA6EB65}"/>
              </a:ext>
            </a:extLst>
          </p:cNvPr>
          <p:cNvCxnSpPr>
            <a:cxnSpLocks/>
          </p:cNvCxnSpPr>
          <p:nvPr/>
        </p:nvCxnSpPr>
        <p:spPr>
          <a:xfrm flipV="1">
            <a:off x="8086986" y="2848543"/>
            <a:ext cx="451475" cy="1099445"/>
          </a:xfrm>
          <a:prstGeom prst="straightConnector1">
            <a:avLst/>
          </a:prstGeom>
          <a:ln w="127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1FD7212A-6ECA-DD3E-D934-893ADB88BD2A}"/>
              </a:ext>
            </a:extLst>
          </p:cNvPr>
          <p:cNvCxnSpPr>
            <a:cxnSpLocks/>
          </p:cNvCxnSpPr>
          <p:nvPr/>
        </p:nvCxnSpPr>
        <p:spPr>
          <a:xfrm flipH="1" flipV="1">
            <a:off x="9020814" y="2838882"/>
            <a:ext cx="609995" cy="1016389"/>
          </a:xfrm>
          <a:prstGeom prst="straightConnector1">
            <a:avLst/>
          </a:prstGeom>
          <a:ln w="127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itre 1">
            <a:extLst>
              <a:ext uri="{FF2B5EF4-FFF2-40B4-BE49-F238E27FC236}">
                <a16:creationId xmlns:a16="http://schemas.microsoft.com/office/drawing/2014/main" id="{42141311-0E24-F8C1-3A70-5209B48B05FD}"/>
              </a:ext>
            </a:extLst>
          </p:cNvPr>
          <p:cNvSpPr txBox="1">
            <a:spLocks/>
          </p:cNvSpPr>
          <p:nvPr/>
        </p:nvSpPr>
        <p:spPr>
          <a:xfrm>
            <a:off x="9227039" y="4033839"/>
            <a:ext cx="2150500" cy="3884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u="sng" dirty="0">
                <a:solidFill>
                  <a:schemeClr val="accent2">
                    <a:lumMod val="50000"/>
                  </a:schemeClr>
                </a:solidFill>
              </a:rPr>
              <a:t>Phase</a:t>
            </a:r>
          </a:p>
          <a:p>
            <a:r>
              <a:rPr lang="fr-FR" sz="1600" b="1" dirty="0">
                <a:solidFill>
                  <a:schemeClr val="accent2">
                    <a:lumMod val="50000"/>
                  </a:schemeClr>
                </a:solidFill>
              </a:rPr>
              <a:t>0</a:t>
            </a:r>
            <a:r>
              <a:rPr lang="fr-FR" sz="1600" dirty="0">
                <a:solidFill>
                  <a:schemeClr val="accent2">
                    <a:lumMod val="50000"/>
                  </a:schemeClr>
                </a:solidFill>
              </a:rPr>
              <a:t> Position </a:t>
            </a:r>
          </a:p>
          <a:p>
            <a:endParaRPr lang="fr-FR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1" name="Titre 1">
            <a:extLst>
              <a:ext uri="{FF2B5EF4-FFF2-40B4-BE49-F238E27FC236}">
                <a16:creationId xmlns:a16="http://schemas.microsoft.com/office/drawing/2014/main" id="{FA0F410A-EFC1-97E0-CAEB-74FE0B8427FF}"/>
              </a:ext>
            </a:extLst>
          </p:cNvPr>
          <p:cNvSpPr txBox="1">
            <a:spLocks/>
          </p:cNvSpPr>
          <p:nvPr/>
        </p:nvSpPr>
        <p:spPr>
          <a:xfrm>
            <a:off x="9240390" y="4980900"/>
            <a:ext cx="2150500" cy="3884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u="sng" dirty="0">
                <a:solidFill>
                  <a:schemeClr val="accent2">
                    <a:lumMod val="50000"/>
                  </a:schemeClr>
                </a:solidFill>
              </a:rPr>
              <a:t>Freq (Hz)</a:t>
            </a:r>
          </a:p>
          <a:p>
            <a:r>
              <a:rPr lang="fr-FR" sz="1600" b="1" dirty="0">
                <a:solidFill>
                  <a:schemeClr val="accent2">
                    <a:lumMod val="50000"/>
                  </a:schemeClr>
                </a:solidFill>
              </a:rPr>
              <a:t>0° </a:t>
            </a:r>
            <a:r>
              <a:rPr lang="fr-FR" sz="1600" dirty="0">
                <a:solidFill>
                  <a:schemeClr val="accent2">
                    <a:lumMod val="50000"/>
                  </a:schemeClr>
                </a:solidFill>
              </a:rPr>
              <a:t>Position  </a:t>
            </a:r>
          </a:p>
          <a:p>
            <a:endParaRPr lang="fr-FR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AA47F5B9-DC5D-CA28-B943-84E528D0AEF9}"/>
              </a:ext>
            </a:extLst>
          </p:cNvPr>
          <p:cNvSpPr/>
          <p:nvPr/>
        </p:nvSpPr>
        <p:spPr>
          <a:xfrm>
            <a:off x="9098611" y="3716721"/>
            <a:ext cx="2184708" cy="2745125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C7347D0C-7143-EDBF-2C67-AC0FD6D6782B}"/>
              </a:ext>
            </a:extLst>
          </p:cNvPr>
          <p:cNvSpPr/>
          <p:nvPr/>
        </p:nvSpPr>
        <p:spPr>
          <a:xfrm>
            <a:off x="986889" y="3718517"/>
            <a:ext cx="1473958" cy="2745126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1DE316E-0161-E932-8F20-6C40A889C6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12" b="89916" l="9812" r="91127">
                        <a14:foregroundMark x1="22547" y1="89580" x2="22547" y2="89580"/>
                        <a14:foregroundMark x1="14614" y1="78319" x2="14614" y2="78319"/>
                        <a14:foregroundMark x1="22025" y1="56303" x2="22025" y2="56303"/>
                        <a14:foregroundMark x1="22965" y1="54958" x2="22965" y2="54958"/>
                        <a14:foregroundMark x1="79123" y1="9412" x2="79123" y2="9412"/>
                        <a14:foregroundMark x1="91127" y1="40504" x2="91127" y2="405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13615" y="378113"/>
            <a:ext cx="824846" cy="512300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6968093B-B155-B7A2-A490-EE111A745714}"/>
              </a:ext>
            </a:extLst>
          </p:cNvPr>
          <p:cNvSpPr txBox="1">
            <a:spLocks/>
          </p:cNvSpPr>
          <p:nvPr/>
        </p:nvSpPr>
        <p:spPr>
          <a:xfrm>
            <a:off x="1114595" y="3889092"/>
            <a:ext cx="1125546" cy="3884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u="sng" dirty="0">
                <a:solidFill>
                  <a:schemeClr val="accent2">
                    <a:lumMod val="50000"/>
                  </a:schemeClr>
                </a:solidFill>
              </a:rPr>
              <a:t>Imput level</a:t>
            </a:r>
          </a:p>
          <a:p>
            <a:r>
              <a:rPr lang="fr-FR" sz="1600" dirty="0">
                <a:solidFill>
                  <a:schemeClr val="accent2">
                    <a:lumMod val="50000"/>
                  </a:schemeClr>
                </a:solidFill>
              </a:rPr>
              <a:t>High</a:t>
            </a:r>
          </a:p>
          <a:p>
            <a:r>
              <a:rPr lang="fr-FR" sz="1200" dirty="0">
                <a:solidFill>
                  <a:schemeClr val="accent2">
                    <a:lumMod val="50000"/>
                  </a:schemeClr>
                </a:solidFill>
              </a:rPr>
              <a:t>Connector on the left.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4CD79BD-C889-6767-FCCC-DE261D7C3A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7212" y="1363954"/>
            <a:ext cx="2961933" cy="2163498"/>
          </a:xfrm>
          <a:prstGeom prst="rect">
            <a:avLst/>
          </a:prstGeom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285DD506-57E2-6A6A-C28F-C228C4CF552A}"/>
              </a:ext>
            </a:extLst>
          </p:cNvPr>
          <p:cNvSpPr txBox="1"/>
          <p:nvPr/>
        </p:nvSpPr>
        <p:spPr>
          <a:xfrm>
            <a:off x="3719921" y="2480957"/>
            <a:ext cx="3017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R</a:t>
            </a:r>
            <a:endParaRPr lang="fr-FR" dirty="0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CABA79AD-C452-04B2-349A-A72A6650595C}"/>
              </a:ext>
            </a:extLst>
          </p:cNvPr>
          <p:cNvSpPr txBox="1"/>
          <p:nvPr/>
        </p:nvSpPr>
        <p:spPr>
          <a:xfrm>
            <a:off x="3327855" y="2491670"/>
            <a:ext cx="3017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chemeClr val="accent2">
                    <a:lumMod val="50000"/>
                  </a:schemeClr>
                </a:solidFill>
              </a:rPr>
              <a:t>F</a:t>
            </a:r>
            <a:endParaRPr lang="fr-FR" dirty="0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EEBF060C-F327-E0B8-92D1-7AF216CD11F1}"/>
              </a:ext>
            </a:extLst>
          </p:cNvPr>
          <p:cNvCxnSpPr>
            <a:cxnSpLocks/>
          </p:cNvCxnSpPr>
          <p:nvPr/>
        </p:nvCxnSpPr>
        <p:spPr>
          <a:xfrm flipH="1" flipV="1">
            <a:off x="3761836" y="2770704"/>
            <a:ext cx="151127" cy="1724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18EA0E61-F252-09CF-2A45-327A3773BE65}"/>
              </a:ext>
            </a:extLst>
          </p:cNvPr>
          <p:cNvCxnSpPr>
            <a:cxnSpLocks/>
          </p:cNvCxnSpPr>
          <p:nvPr/>
        </p:nvCxnSpPr>
        <p:spPr>
          <a:xfrm flipH="1" flipV="1">
            <a:off x="3658699" y="3001162"/>
            <a:ext cx="229087" cy="807031"/>
          </a:xfrm>
          <a:prstGeom prst="straightConnector1">
            <a:avLst/>
          </a:prstGeom>
          <a:ln w="127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F1828117-A38F-3E13-7056-BE2C7480E69E}"/>
              </a:ext>
            </a:extLst>
          </p:cNvPr>
          <p:cNvCxnSpPr>
            <a:cxnSpLocks/>
          </p:cNvCxnSpPr>
          <p:nvPr/>
        </p:nvCxnSpPr>
        <p:spPr>
          <a:xfrm flipV="1">
            <a:off x="1824085" y="3091677"/>
            <a:ext cx="901402" cy="797415"/>
          </a:xfrm>
          <a:prstGeom prst="straightConnector1">
            <a:avLst/>
          </a:prstGeom>
          <a:ln w="127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3BAC3F52-982B-F577-B833-FA2B5483346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0800000">
            <a:off x="2761298" y="2882099"/>
            <a:ext cx="352425" cy="238125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AD6E2743-A5C0-E979-9CFD-948D57FBABE7}"/>
              </a:ext>
            </a:extLst>
          </p:cNvPr>
          <p:cNvCxnSpPr>
            <a:cxnSpLocks/>
          </p:cNvCxnSpPr>
          <p:nvPr/>
        </p:nvCxnSpPr>
        <p:spPr>
          <a:xfrm flipH="1" flipV="1">
            <a:off x="3377340" y="2780491"/>
            <a:ext cx="151127" cy="1724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138880"/>
      </p:ext>
    </p:extLst>
  </p:cSld>
  <p:clrMapOvr>
    <a:masterClrMapping/>
  </p:clrMapOvr>
  <p:transition spd="med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AE86C14B-D302-65CF-4E98-E23142781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01" y="214016"/>
            <a:ext cx="11645907" cy="6462876"/>
          </a:xfrm>
          <a:prstGeom prst="rect">
            <a:avLst/>
          </a:prstGeom>
        </p:spPr>
      </p:pic>
      <p:pic>
        <p:nvPicPr>
          <p:cNvPr id="38" name="Image 3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FB6F1E00-1E10-5C01-D1D6-865C8C489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7833" y1="56000" x2="17833" y2="56000"/>
                        <a14:foregroundMark x1="13500" y1="55000" x2="13500" y2="55000"/>
                        <a14:foregroundMark x1="28500" y1="37000" x2="28500" y2="37000"/>
                        <a14:foregroundMark x1="37333" y1="44000" x2="37333" y2="44000"/>
                        <a14:foregroundMark x1="44000" y1="49000" x2="44000" y2="49000"/>
                        <a14:foregroundMark x1="49000" y1="32000" x2="49000" y2="32000"/>
                        <a14:foregroundMark x1="53500" y1="51000" x2="53500" y2="51000"/>
                        <a14:foregroundMark x1="56333" y1="48000" x2="56333" y2="48000"/>
                        <a14:foregroundMark x1="66667" y1="51000" x2="66667" y2="51000"/>
                        <a14:foregroundMark x1="71833" y1="53000" x2="71833" y2="53000"/>
                        <a14:foregroundMark x1="74833" y1="55000" x2="74833" y2="55000"/>
                        <a14:foregroundMark x1="83667" y1="51000" x2="83667" y2="51000"/>
                        <a14:foregroundMark x1="80500" y1="58000" x2="80500" y2="58000"/>
                        <a14:foregroundMark x1="72167" y1="46000" x2="72167" y2="46000"/>
                        <a14:foregroundMark x1="71333" y1="63000" x2="71333" y2="63000"/>
                        <a14:foregroundMark x1="65667" y1="74000" x2="65667" y2="74000"/>
                        <a14:foregroundMark x1="62000" y1="58000" x2="62000" y2="58000"/>
                        <a14:foregroundMark x1="62000" y1="42000" x2="62000" y2="42000"/>
                        <a14:foregroundMark x1="62500" y1="39000" x2="62500" y2="39000"/>
                        <a14:foregroundMark x1="55833" y1="63000" x2="55833" y2="63000"/>
                        <a14:foregroundMark x1="52167" y1="70000" x2="52167" y2="7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882" y="214016"/>
            <a:ext cx="2857500" cy="476250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794A8CBC-86CA-CD08-B1DB-84DE41DC41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946" y="10394"/>
            <a:ext cx="517200" cy="6847606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3F103D56-CAF9-BDBD-1776-D1BBF4919618}"/>
              </a:ext>
            </a:extLst>
          </p:cNvPr>
          <p:cNvSpPr/>
          <p:nvPr/>
        </p:nvSpPr>
        <p:spPr>
          <a:xfrm>
            <a:off x="1020000" y="958011"/>
            <a:ext cx="1071154" cy="1004467"/>
          </a:xfrm>
          <a:prstGeom prst="ellipse">
            <a:avLst/>
          </a:prstGeom>
          <a:solidFill>
            <a:schemeClr val="bg1"/>
          </a:solidFill>
          <a:ln>
            <a:solidFill>
              <a:srgbClr val="A37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6962CEDE-FBDB-7EEF-104E-41F1E1FEE63C}"/>
              </a:ext>
            </a:extLst>
          </p:cNvPr>
          <p:cNvSpPr txBox="1">
            <a:spLocks/>
          </p:cNvSpPr>
          <p:nvPr/>
        </p:nvSpPr>
        <p:spPr>
          <a:xfrm>
            <a:off x="2199201" y="1266026"/>
            <a:ext cx="3306653" cy="3884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dirty="0">
                <a:solidFill>
                  <a:schemeClr val="accent2">
                    <a:lumMod val="50000"/>
                  </a:schemeClr>
                </a:solidFill>
              </a:rPr>
              <a:t>Front + Rear subwoofer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253D5BE-657B-2E6B-7371-2B180D2E5F7A}"/>
              </a:ext>
            </a:extLst>
          </p:cNvPr>
          <p:cNvSpPr txBox="1">
            <a:spLocks/>
          </p:cNvSpPr>
          <p:nvPr/>
        </p:nvSpPr>
        <p:spPr>
          <a:xfrm>
            <a:off x="643228" y="214181"/>
            <a:ext cx="6834936" cy="619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Impulse 4.320 set up  with PSB 200</a:t>
            </a:r>
            <a:endParaRPr lang="fr-F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F3FF7DF4-2747-8098-E13B-5BCB42CA3E28}"/>
              </a:ext>
            </a:extLst>
          </p:cNvPr>
          <p:cNvSpPr/>
          <p:nvPr/>
        </p:nvSpPr>
        <p:spPr>
          <a:xfrm>
            <a:off x="8527115" y="1368882"/>
            <a:ext cx="2931365" cy="4510598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9599A6F-0EB5-57AA-457A-C9BB58B3B7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09" b="92457" l="4000" r="97000">
                        <a14:foregroundMark x1="18444" y1="45043" x2="18444" y2="45043"/>
                        <a14:foregroundMark x1="27222" y1="46121" x2="27222" y2="46121"/>
                        <a14:foregroundMark x1="25556" y1="58190" x2="25556" y2="58190"/>
                        <a14:foregroundMark x1="20667" y1="68750" x2="19556" y2="71121"/>
                        <a14:foregroundMark x1="15000" y1="71552" x2="14333" y2="72629"/>
                        <a14:foregroundMark x1="11444" y1="72629" x2="11444" y2="72629"/>
                        <a14:foregroundMark x1="7778" y1="68534" x2="7778" y2="67888"/>
                        <a14:foregroundMark x1="5111" y1="58190" x2="5111" y2="58190"/>
                        <a14:foregroundMark x1="4333" y1="53879" x2="4333" y2="53879"/>
                        <a14:foregroundMark x1="4000" y1="41595" x2="4000" y2="41595"/>
                        <a14:foregroundMark x1="25556" y1="26293" x2="25556" y2="26293"/>
                        <a14:foregroundMark x1="25889" y1="26293" x2="25889" y2="26293"/>
                        <a14:foregroundMark x1="45444" y1="37069" x2="45444" y2="37069"/>
                        <a14:foregroundMark x1="55667" y1="41379" x2="55667" y2="41379"/>
                        <a14:foregroundMark x1="30222" y1="17888" x2="30222" y2="17888"/>
                        <a14:foregroundMark x1="28556" y1="12500" x2="28111" y2="12284"/>
                        <a14:foregroundMark x1="24556" y1="9052" x2="24000" y2="9052"/>
                        <a14:foregroundMark x1="20667" y1="8405" x2="20667" y2="8405"/>
                        <a14:foregroundMark x1="42556" y1="11422" x2="42556" y2="11422"/>
                        <a14:foregroundMark x1="41889" y1="4957" x2="41889" y2="4957"/>
                        <a14:foregroundMark x1="43111" y1="4095" x2="43111" y2="4095"/>
                        <a14:foregroundMark x1="38778" y1="3448" x2="38778" y2="3448"/>
                        <a14:foregroundMark x1="38889" y1="2586" x2="38889" y2="2586"/>
                        <a14:foregroundMark x1="38444" y1="2586" x2="38444" y2="2586"/>
                        <a14:foregroundMark x1="41667" y1="1724" x2="41667" y2="1724"/>
                        <a14:foregroundMark x1="91778" y1="38578" x2="91778" y2="39224"/>
                        <a14:foregroundMark x1="89333" y1="35991" x2="89333" y2="35991"/>
                        <a14:foregroundMark x1="91556" y1="49353" x2="91556" y2="49353"/>
                        <a14:foregroundMark x1="93222" y1="53664" x2="93222" y2="53664"/>
                        <a14:foregroundMark x1="90000" y1="50216" x2="90000" y2="50216"/>
                        <a14:foregroundMark x1="94667" y1="47414" x2="94667" y2="47414"/>
                        <a14:foregroundMark x1="91889" y1="49784" x2="91889" y2="49784"/>
                        <a14:foregroundMark x1="88333" y1="49784" x2="88333" y2="49784"/>
                        <a14:foregroundMark x1="93222" y1="50216" x2="93222" y2="50216"/>
                        <a14:foregroundMark x1="68556" y1="89655" x2="68556" y2="89655"/>
                        <a14:foregroundMark x1="66556" y1="92241" x2="66556" y2="92241"/>
                        <a14:foregroundMark x1="38667" y1="89224" x2="38667" y2="89224"/>
                        <a14:foregroundMark x1="42000" y1="91810" x2="42000" y2="91810"/>
                        <a14:foregroundMark x1="44444" y1="91164" x2="44444" y2="91164"/>
                        <a14:foregroundMark x1="45333" y1="88362" x2="45333" y2="88362"/>
                        <a14:foregroundMark x1="45778" y1="85129" x2="45778" y2="85129"/>
                        <a14:foregroundMark x1="45333" y1="87069" x2="45333" y2="87069"/>
                        <a14:foregroundMark x1="39889" y1="85129" x2="39889" y2="85129"/>
                        <a14:foregroundMark x1="42111" y1="92241" x2="42111" y2="92241"/>
                        <a14:foregroundMark x1="43000" y1="92457" x2="43000" y2="92457"/>
                        <a14:foregroundMark x1="81556" y1="85345" x2="81556" y2="85345"/>
                        <a14:foregroundMark x1="91778" y1="79526" x2="91778" y2="79526"/>
                        <a14:foregroundMark x1="92778" y1="78017" x2="92778" y2="78017"/>
                        <a14:foregroundMark x1="66222" y1="1940" x2="66222" y2="1940"/>
                        <a14:foregroundMark x1="66111" y1="2155" x2="66111" y2="2155"/>
                        <a14:foregroundMark x1="66444" y1="1724" x2="66444" y2="1724"/>
                        <a14:foregroundMark x1="68889" y1="6466" x2="68889" y2="6466"/>
                        <a14:foregroundMark x1="42667" y1="1509" x2="42667" y2="1509"/>
                        <a14:foregroundMark x1="21889" y1="85776" x2="21889" y2="85776"/>
                        <a14:foregroundMark x1="9333" y1="80172" x2="9333" y2="80172"/>
                        <a14:foregroundMark x1="56556" y1="84267" x2="56556" y2="84267"/>
                        <a14:foregroundMark x1="51111" y1="9052" x2="51111" y2="9052"/>
                        <a14:foregroundMark x1="77000" y1="7543" x2="77000" y2="7543"/>
                        <a14:foregroundMark x1="97000" y1="45474" x2="97000" y2="45474"/>
                        <a14:foregroundMark x1="38333" y1="90302" x2="38333" y2="90302"/>
                        <a14:foregroundMark x1="40000" y1="87284" x2="40000" y2="87284"/>
                        <a14:foregroundMark x1="69556" y1="87284" x2="69556" y2="87284"/>
                        <a14:foregroundMark x1="64000" y1="87069" x2="64000" y2="87069"/>
                        <a14:foregroundMark x1="75333" y1="7974" x2="75333" y2="7974"/>
                        <a14:foregroundMark x1="72889" y1="7974" x2="72889" y2="7974"/>
                        <a14:backgroundMark x1="39222" y1="86207" x2="39222" y2="86207"/>
                        <a14:backgroundMark x1="39111" y1="7759" x2="39111" y2="7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25447" y="2537069"/>
            <a:ext cx="4286250" cy="22098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5C2DD37-4351-CF93-31C6-6F2EAE4AD3E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41" y="1008016"/>
            <a:ext cx="947413" cy="90445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7A0C8A3-ACCF-9010-CB14-6925B37C31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15668" y="2226786"/>
            <a:ext cx="6554065" cy="362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49166"/>
      </p:ext>
    </p:extLst>
  </p:cSld>
  <p:clrMapOvr>
    <a:masterClrMapping/>
  </p:clrMapOvr>
  <p:transition spd="med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AE86C14B-D302-65CF-4E98-E23142781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70" y="207569"/>
            <a:ext cx="11645907" cy="646287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6152602B-0B8E-97CB-1B21-3BA899A692F7}"/>
              </a:ext>
            </a:extLst>
          </p:cNvPr>
          <p:cNvSpPr txBox="1">
            <a:spLocks/>
          </p:cNvSpPr>
          <p:nvPr/>
        </p:nvSpPr>
        <p:spPr>
          <a:xfrm>
            <a:off x="698379" y="320466"/>
            <a:ext cx="6834936" cy="619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Impulse 4.320 set up  with  PSB 200</a:t>
            </a:r>
            <a:endParaRPr lang="fr-F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0652ED7-C288-94B9-52AC-AF3989976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621" y="1353528"/>
            <a:ext cx="2961933" cy="2163498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6DBFE11-ED55-F4F7-B07B-D970096ABA60}"/>
              </a:ext>
            </a:extLst>
          </p:cNvPr>
          <p:cNvSpPr/>
          <p:nvPr/>
        </p:nvSpPr>
        <p:spPr>
          <a:xfrm>
            <a:off x="2602969" y="3716722"/>
            <a:ext cx="2690483" cy="2745126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923197A-4F35-C4C3-A9EB-0F7FBF81746D}"/>
              </a:ext>
            </a:extLst>
          </p:cNvPr>
          <p:cNvSpPr/>
          <p:nvPr/>
        </p:nvSpPr>
        <p:spPr>
          <a:xfrm>
            <a:off x="6491148" y="3716721"/>
            <a:ext cx="2350848" cy="2745125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BAC3F52-982B-F577-B833-FA2B548334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2761298" y="2882099"/>
            <a:ext cx="352425" cy="238125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8CF32BA5-1ECB-140A-CB63-963DFD447570}"/>
              </a:ext>
            </a:extLst>
          </p:cNvPr>
          <p:cNvSpPr txBox="1">
            <a:spLocks/>
          </p:cNvSpPr>
          <p:nvPr/>
        </p:nvSpPr>
        <p:spPr>
          <a:xfrm>
            <a:off x="2715235" y="3806773"/>
            <a:ext cx="2287274" cy="3884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u="sng" dirty="0">
                <a:solidFill>
                  <a:schemeClr val="accent2">
                    <a:lumMod val="50000"/>
                  </a:schemeClr>
                </a:solidFill>
              </a:rPr>
              <a:t>Front gain*</a:t>
            </a:r>
          </a:p>
          <a:p>
            <a:r>
              <a:rPr lang="fr-FR" sz="1600" b="1" dirty="0">
                <a:solidFill>
                  <a:schemeClr val="accent2">
                    <a:lumMod val="50000"/>
                  </a:schemeClr>
                </a:solidFill>
              </a:rPr>
              <a:t>180°</a:t>
            </a:r>
            <a:r>
              <a:rPr lang="fr-FR" sz="1600" dirty="0">
                <a:solidFill>
                  <a:schemeClr val="accent2">
                    <a:lumMod val="50000"/>
                  </a:schemeClr>
                </a:solidFill>
              </a:rPr>
              <a:t> position,</a:t>
            </a:r>
          </a:p>
          <a:p>
            <a:r>
              <a:rPr lang="fr-FR" sz="1200" dirty="0">
                <a:solidFill>
                  <a:schemeClr val="accent2">
                    <a:lumMod val="50000"/>
                  </a:schemeClr>
                </a:solidFill>
              </a:rPr>
              <a:t>Increasing for more Med and Tw level.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1B8CB74F-F633-EDE7-92F6-77530D6F4A50}"/>
              </a:ext>
            </a:extLst>
          </p:cNvPr>
          <p:cNvCxnSpPr>
            <a:cxnSpLocks/>
          </p:cNvCxnSpPr>
          <p:nvPr/>
        </p:nvCxnSpPr>
        <p:spPr>
          <a:xfrm flipH="1">
            <a:off x="3301032" y="2848543"/>
            <a:ext cx="3017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EEBF060C-F327-E0B8-92D1-7AF216CD11F1}"/>
              </a:ext>
            </a:extLst>
          </p:cNvPr>
          <p:cNvCxnSpPr>
            <a:cxnSpLocks/>
          </p:cNvCxnSpPr>
          <p:nvPr/>
        </p:nvCxnSpPr>
        <p:spPr>
          <a:xfrm flipH="1" flipV="1">
            <a:off x="3761836" y="2770704"/>
            <a:ext cx="151127" cy="1724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re 1">
            <a:extLst>
              <a:ext uri="{FF2B5EF4-FFF2-40B4-BE49-F238E27FC236}">
                <a16:creationId xmlns:a16="http://schemas.microsoft.com/office/drawing/2014/main" id="{CB240B17-415D-D76A-ECF5-AD87E1FA42C5}"/>
              </a:ext>
            </a:extLst>
          </p:cNvPr>
          <p:cNvSpPr txBox="1">
            <a:spLocks/>
          </p:cNvSpPr>
          <p:nvPr/>
        </p:nvSpPr>
        <p:spPr>
          <a:xfrm>
            <a:off x="2696057" y="4782408"/>
            <a:ext cx="2675192" cy="3884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u="sng" dirty="0">
                <a:solidFill>
                  <a:schemeClr val="accent2">
                    <a:lumMod val="50000"/>
                  </a:schemeClr>
                </a:solidFill>
              </a:rPr>
              <a:t>Rear gain*</a:t>
            </a:r>
          </a:p>
          <a:p>
            <a:r>
              <a:rPr lang="fr-FR" sz="1600" b="1" dirty="0">
                <a:solidFill>
                  <a:schemeClr val="accent2">
                    <a:lumMod val="50000"/>
                  </a:schemeClr>
                </a:solidFill>
              </a:rPr>
              <a:t>120° </a:t>
            </a:r>
            <a:r>
              <a:rPr lang="fr-FR" sz="1600" dirty="0">
                <a:solidFill>
                  <a:schemeClr val="accent2">
                    <a:lumMod val="50000"/>
                  </a:schemeClr>
                </a:solidFill>
              </a:rPr>
              <a:t>position, </a:t>
            </a:r>
          </a:p>
          <a:p>
            <a:r>
              <a:rPr lang="fr-FR" sz="1200" dirty="0">
                <a:solidFill>
                  <a:schemeClr val="accent2">
                    <a:lumMod val="50000"/>
                  </a:schemeClr>
                </a:solidFill>
              </a:rPr>
              <a:t>Increasing for more bass level.</a:t>
            </a:r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7DF487BB-9ED0-8E17-AF5D-2781F912D6A2}"/>
              </a:ext>
            </a:extLst>
          </p:cNvPr>
          <p:cNvSpPr txBox="1">
            <a:spLocks/>
          </p:cNvSpPr>
          <p:nvPr/>
        </p:nvSpPr>
        <p:spPr>
          <a:xfrm>
            <a:off x="2696057" y="5622128"/>
            <a:ext cx="2482973" cy="3884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u="sng" dirty="0">
                <a:solidFill>
                  <a:schemeClr val="accent2">
                    <a:lumMod val="50000"/>
                  </a:schemeClr>
                </a:solidFill>
              </a:rPr>
              <a:t>Level gain*</a:t>
            </a:r>
          </a:p>
          <a:p>
            <a:r>
              <a:rPr lang="fr-FR" sz="1600" b="1" dirty="0">
                <a:solidFill>
                  <a:schemeClr val="accent2">
                    <a:lumMod val="50000"/>
                  </a:schemeClr>
                </a:solidFill>
              </a:rPr>
              <a:t>90° </a:t>
            </a:r>
            <a:r>
              <a:rPr lang="fr-FR" sz="1600" dirty="0">
                <a:solidFill>
                  <a:schemeClr val="accent2">
                    <a:lumMod val="50000"/>
                  </a:schemeClr>
                </a:solidFill>
              </a:rPr>
              <a:t>maximum power level, </a:t>
            </a:r>
            <a:r>
              <a:rPr lang="fr-FR" sz="1200" dirty="0">
                <a:solidFill>
                  <a:schemeClr val="accent2">
                    <a:lumMod val="50000"/>
                  </a:schemeClr>
                </a:solidFill>
              </a:rPr>
              <a:t>without distortion</a:t>
            </a: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18EA0E61-F252-09CF-2A45-327A3773BE65}"/>
              </a:ext>
            </a:extLst>
          </p:cNvPr>
          <p:cNvCxnSpPr>
            <a:cxnSpLocks/>
          </p:cNvCxnSpPr>
          <p:nvPr/>
        </p:nvCxnSpPr>
        <p:spPr>
          <a:xfrm flipH="1" flipV="1">
            <a:off x="3658699" y="3001162"/>
            <a:ext cx="229087" cy="807031"/>
          </a:xfrm>
          <a:prstGeom prst="straightConnector1">
            <a:avLst/>
          </a:prstGeom>
          <a:ln w="127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F1828117-A38F-3E13-7056-BE2C7480E69E}"/>
              </a:ext>
            </a:extLst>
          </p:cNvPr>
          <p:cNvCxnSpPr>
            <a:cxnSpLocks/>
          </p:cNvCxnSpPr>
          <p:nvPr/>
        </p:nvCxnSpPr>
        <p:spPr>
          <a:xfrm flipV="1">
            <a:off x="1824085" y="3091677"/>
            <a:ext cx="901402" cy="797415"/>
          </a:xfrm>
          <a:prstGeom prst="straightConnector1">
            <a:avLst/>
          </a:prstGeom>
          <a:ln w="127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Image 3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FB6F1E00-1E10-5C01-D1D6-865C8C4899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7833" y1="56000" x2="17833" y2="56000"/>
                        <a14:foregroundMark x1="13500" y1="55000" x2="13500" y2="55000"/>
                        <a14:foregroundMark x1="28500" y1="37000" x2="28500" y2="37000"/>
                        <a14:foregroundMark x1="37333" y1="44000" x2="37333" y2="44000"/>
                        <a14:foregroundMark x1="44000" y1="49000" x2="44000" y2="49000"/>
                        <a14:foregroundMark x1="49000" y1="32000" x2="49000" y2="32000"/>
                        <a14:foregroundMark x1="53500" y1="51000" x2="53500" y2="51000"/>
                        <a14:foregroundMark x1="56333" y1="48000" x2="56333" y2="48000"/>
                        <a14:foregroundMark x1="66667" y1="51000" x2="66667" y2="51000"/>
                        <a14:foregroundMark x1="71833" y1="53000" x2="71833" y2="53000"/>
                        <a14:foregroundMark x1="74833" y1="55000" x2="74833" y2="55000"/>
                        <a14:foregroundMark x1="83667" y1="51000" x2="83667" y2="51000"/>
                        <a14:foregroundMark x1="80500" y1="58000" x2="80500" y2="58000"/>
                        <a14:foregroundMark x1="72167" y1="46000" x2="72167" y2="46000"/>
                        <a14:foregroundMark x1="71333" y1="63000" x2="71333" y2="63000"/>
                        <a14:foregroundMark x1="65667" y1="74000" x2="65667" y2="74000"/>
                        <a14:foregroundMark x1="62000" y1="58000" x2="62000" y2="58000"/>
                        <a14:foregroundMark x1="62000" y1="42000" x2="62000" y2="42000"/>
                        <a14:foregroundMark x1="62500" y1="39000" x2="62500" y2="39000"/>
                        <a14:foregroundMark x1="55833" y1="63000" x2="55833" y2="63000"/>
                        <a14:foregroundMark x1="52167" y1="70000" x2="52167" y2="7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202" y="232307"/>
            <a:ext cx="2857500" cy="476250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794A8CBC-86CA-CD08-B1DB-84DE41DC41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946" y="10394"/>
            <a:ext cx="517200" cy="6847606"/>
          </a:xfrm>
          <a:prstGeom prst="rect">
            <a:avLst/>
          </a:prstGeom>
        </p:spPr>
      </p:pic>
      <p:sp>
        <p:nvSpPr>
          <p:cNvPr id="40" name="Titre 1">
            <a:extLst>
              <a:ext uri="{FF2B5EF4-FFF2-40B4-BE49-F238E27FC236}">
                <a16:creationId xmlns:a16="http://schemas.microsoft.com/office/drawing/2014/main" id="{A444BE12-E68D-970B-FB97-9A61672DE9A1}"/>
              </a:ext>
            </a:extLst>
          </p:cNvPr>
          <p:cNvSpPr txBox="1">
            <a:spLocks/>
          </p:cNvSpPr>
          <p:nvPr/>
        </p:nvSpPr>
        <p:spPr>
          <a:xfrm>
            <a:off x="6586412" y="3930957"/>
            <a:ext cx="2093157" cy="3884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u="sng" dirty="0">
                <a:solidFill>
                  <a:schemeClr val="accent2">
                    <a:lumMod val="50000"/>
                  </a:schemeClr>
                </a:solidFill>
              </a:rPr>
              <a:t>Front ch (1/2)</a:t>
            </a:r>
          </a:p>
          <a:p>
            <a:r>
              <a:rPr lang="fr-FR" sz="1600" dirty="0">
                <a:solidFill>
                  <a:schemeClr val="accent2">
                    <a:lumMod val="50000"/>
                  </a:schemeClr>
                </a:solidFill>
              </a:rPr>
              <a:t>Full   </a:t>
            </a:r>
            <a:r>
              <a:rPr lang="fr-FR" sz="1200" dirty="0">
                <a:solidFill>
                  <a:schemeClr val="accent2">
                    <a:lumMod val="50000"/>
                  </a:schemeClr>
                </a:solidFill>
              </a:rPr>
              <a:t>Connector on the right.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CABA79AD-C452-04B2-349A-A72A6650595C}"/>
              </a:ext>
            </a:extLst>
          </p:cNvPr>
          <p:cNvSpPr txBox="1"/>
          <p:nvPr/>
        </p:nvSpPr>
        <p:spPr>
          <a:xfrm>
            <a:off x="3316068" y="2487599"/>
            <a:ext cx="3017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chemeClr val="accent2">
                    <a:lumMod val="50000"/>
                  </a:schemeClr>
                </a:solidFill>
              </a:rPr>
              <a:t>F</a:t>
            </a:r>
            <a:endParaRPr lang="fr-FR" dirty="0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285DD506-57E2-6A6A-C28F-C228C4CF552A}"/>
              </a:ext>
            </a:extLst>
          </p:cNvPr>
          <p:cNvSpPr txBox="1"/>
          <p:nvPr/>
        </p:nvSpPr>
        <p:spPr>
          <a:xfrm>
            <a:off x="3719921" y="2480957"/>
            <a:ext cx="3017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R</a:t>
            </a:r>
            <a:endParaRPr lang="fr-FR" dirty="0"/>
          </a:p>
        </p:txBody>
      </p:sp>
      <p:sp>
        <p:nvSpPr>
          <p:cNvPr id="44" name="Titre 1">
            <a:extLst>
              <a:ext uri="{FF2B5EF4-FFF2-40B4-BE49-F238E27FC236}">
                <a16:creationId xmlns:a16="http://schemas.microsoft.com/office/drawing/2014/main" id="{B24A9651-ADD9-1F22-96A8-4E60EF693104}"/>
              </a:ext>
            </a:extLst>
          </p:cNvPr>
          <p:cNvSpPr txBox="1">
            <a:spLocks/>
          </p:cNvSpPr>
          <p:nvPr/>
        </p:nvSpPr>
        <p:spPr>
          <a:xfrm>
            <a:off x="6586412" y="4537459"/>
            <a:ext cx="2147177" cy="3884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u="sng" dirty="0">
                <a:solidFill>
                  <a:schemeClr val="accent2">
                    <a:lumMod val="50000"/>
                  </a:schemeClr>
                </a:solidFill>
              </a:rPr>
              <a:t>Mode</a:t>
            </a:r>
          </a:p>
          <a:p>
            <a:r>
              <a:rPr lang="fr-FR" sz="1600" dirty="0">
                <a:solidFill>
                  <a:schemeClr val="accent2">
                    <a:lumMod val="50000"/>
                  </a:schemeClr>
                </a:solidFill>
              </a:rPr>
              <a:t>LPF   </a:t>
            </a:r>
            <a:r>
              <a:rPr lang="fr-FR" sz="1200" dirty="0">
                <a:solidFill>
                  <a:schemeClr val="accent2">
                    <a:lumMod val="50000"/>
                  </a:schemeClr>
                </a:solidFill>
              </a:rPr>
              <a:t>Connector on the left.</a:t>
            </a:r>
          </a:p>
        </p:txBody>
      </p:sp>
      <p:sp>
        <p:nvSpPr>
          <p:cNvPr id="45" name="Titre 1">
            <a:extLst>
              <a:ext uri="{FF2B5EF4-FFF2-40B4-BE49-F238E27FC236}">
                <a16:creationId xmlns:a16="http://schemas.microsoft.com/office/drawing/2014/main" id="{5D7E8E61-207F-2CD9-9D57-89B0F047AF36}"/>
              </a:ext>
            </a:extLst>
          </p:cNvPr>
          <p:cNvSpPr txBox="1">
            <a:spLocks/>
          </p:cNvSpPr>
          <p:nvPr/>
        </p:nvSpPr>
        <p:spPr>
          <a:xfrm>
            <a:off x="6571652" y="5217340"/>
            <a:ext cx="2332917" cy="3884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u="sng" dirty="0">
                <a:solidFill>
                  <a:schemeClr val="accent2">
                    <a:lumMod val="50000"/>
                  </a:schemeClr>
                </a:solidFill>
              </a:rPr>
              <a:t>Input select</a:t>
            </a:r>
          </a:p>
          <a:p>
            <a:r>
              <a:rPr lang="fr-FR" sz="1600" dirty="0">
                <a:solidFill>
                  <a:schemeClr val="accent2">
                    <a:lumMod val="50000"/>
                  </a:schemeClr>
                </a:solidFill>
              </a:rPr>
              <a:t>3/4    </a:t>
            </a:r>
            <a:r>
              <a:rPr lang="fr-FR" sz="1200" dirty="0">
                <a:solidFill>
                  <a:schemeClr val="accent2">
                    <a:lumMod val="50000"/>
                  </a:schemeClr>
                </a:solidFill>
              </a:rPr>
              <a:t>Connector on the  middle.</a:t>
            </a:r>
          </a:p>
        </p:txBody>
      </p:sp>
      <p:sp>
        <p:nvSpPr>
          <p:cNvPr id="50" name="Titre 1">
            <a:extLst>
              <a:ext uri="{FF2B5EF4-FFF2-40B4-BE49-F238E27FC236}">
                <a16:creationId xmlns:a16="http://schemas.microsoft.com/office/drawing/2014/main" id="{42141311-0E24-F8C1-3A70-5209B48B05FD}"/>
              </a:ext>
            </a:extLst>
          </p:cNvPr>
          <p:cNvSpPr txBox="1">
            <a:spLocks/>
          </p:cNvSpPr>
          <p:nvPr/>
        </p:nvSpPr>
        <p:spPr>
          <a:xfrm>
            <a:off x="9213323" y="3858228"/>
            <a:ext cx="2150500" cy="3884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u="sng" dirty="0">
                <a:solidFill>
                  <a:schemeClr val="accent2">
                    <a:lumMod val="50000"/>
                  </a:schemeClr>
                </a:solidFill>
              </a:rPr>
              <a:t>Phase</a:t>
            </a:r>
          </a:p>
          <a:p>
            <a:r>
              <a:rPr lang="fr-FR" sz="1600" b="1" dirty="0">
                <a:solidFill>
                  <a:schemeClr val="accent2">
                    <a:lumMod val="50000"/>
                  </a:schemeClr>
                </a:solidFill>
              </a:rPr>
              <a:t>0</a:t>
            </a:r>
            <a:r>
              <a:rPr lang="fr-FR" sz="1600" dirty="0">
                <a:solidFill>
                  <a:schemeClr val="accent2">
                    <a:lumMod val="50000"/>
                  </a:schemeClr>
                </a:solidFill>
              </a:rPr>
              <a:t> Position </a:t>
            </a:r>
          </a:p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</a:rPr>
              <a:t>Can be adapted to match the front doors.</a:t>
            </a:r>
            <a:endParaRPr lang="fr-FR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1" name="Titre 1">
            <a:extLst>
              <a:ext uri="{FF2B5EF4-FFF2-40B4-BE49-F238E27FC236}">
                <a16:creationId xmlns:a16="http://schemas.microsoft.com/office/drawing/2014/main" id="{FA0F410A-EFC1-97E0-CAEB-74FE0B8427FF}"/>
              </a:ext>
            </a:extLst>
          </p:cNvPr>
          <p:cNvSpPr txBox="1">
            <a:spLocks/>
          </p:cNvSpPr>
          <p:nvPr/>
        </p:nvSpPr>
        <p:spPr>
          <a:xfrm>
            <a:off x="9240390" y="4980900"/>
            <a:ext cx="2150500" cy="3884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u="sng" dirty="0">
                <a:solidFill>
                  <a:schemeClr val="accent2">
                    <a:lumMod val="50000"/>
                  </a:schemeClr>
                </a:solidFill>
              </a:rPr>
              <a:t>Freq (Hz)</a:t>
            </a:r>
          </a:p>
          <a:p>
            <a:r>
              <a:rPr lang="fr-FR" sz="1600" b="1" dirty="0">
                <a:solidFill>
                  <a:schemeClr val="accent2">
                    <a:lumMod val="50000"/>
                  </a:schemeClr>
                </a:solidFill>
              </a:rPr>
              <a:t>90° </a:t>
            </a:r>
            <a:r>
              <a:rPr lang="fr-FR" sz="1600" dirty="0">
                <a:solidFill>
                  <a:schemeClr val="accent2">
                    <a:lumMod val="50000"/>
                  </a:schemeClr>
                </a:solidFill>
              </a:rPr>
              <a:t>Position  </a:t>
            </a:r>
          </a:p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</a:rPr>
              <a:t>Can be adapted to match the front doors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fr-FR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AA47F5B9-DC5D-CA28-B943-84E528D0AEF9}"/>
              </a:ext>
            </a:extLst>
          </p:cNvPr>
          <p:cNvSpPr/>
          <p:nvPr/>
        </p:nvSpPr>
        <p:spPr>
          <a:xfrm>
            <a:off x="9098611" y="3716721"/>
            <a:ext cx="2265212" cy="2745125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C7347D0C-7143-EDBF-2C67-AC0FD6D6782B}"/>
              </a:ext>
            </a:extLst>
          </p:cNvPr>
          <p:cNvSpPr/>
          <p:nvPr/>
        </p:nvSpPr>
        <p:spPr>
          <a:xfrm>
            <a:off x="986889" y="3718517"/>
            <a:ext cx="1473958" cy="2745126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D770C66E-6BC4-32D0-CA57-3E0A7A6BBE35}"/>
              </a:ext>
            </a:extLst>
          </p:cNvPr>
          <p:cNvCxnSpPr>
            <a:cxnSpLocks/>
          </p:cNvCxnSpPr>
          <p:nvPr/>
        </p:nvCxnSpPr>
        <p:spPr>
          <a:xfrm flipH="1" flipV="1">
            <a:off x="8983831" y="2521561"/>
            <a:ext cx="6076" cy="206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4F583265-B9DD-4B07-4B1C-65D66B9346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172" b="89980" l="9996" r="89966">
                        <a14:foregroundMark x1="37514" y1="25939" x2="37514" y2="25939"/>
                        <a14:foregroundMark x1="35880" y1="26182" x2="35880" y2="26182"/>
                        <a14:foregroundMark x1="59255" y1="34990" x2="59255" y2="34990"/>
                        <a14:foregroundMark x1="65222" y1="36929" x2="65222" y2="36929"/>
                        <a14:foregroundMark x1="69935" y1="40000" x2="69935" y2="40000"/>
                        <a14:foregroundMark x1="72938" y1="44646" x2="72938" y2="44646"/>
                        <a14:foregroundMark x1="73850" y1="46990" x2="73850" y2="46990"/>
                        <a14:foregroundMark x1="74306" y1="48323" x2="74306" y2="48323"/>
                        <a14:foregroundMark x1="51881" y1="9172" x2="51881" y2="9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818" y="295374"/>
            <a:ext cx="838497" cy="788686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D55D9E86-1929-A895-0C06-367A1C3784E4}"/>
              </a:ext>
            </a:extLst>
          </p:cNvPr>
          <p:cNvSpPr txBox="1">
            <a:spLocks/>
          </p:cNvSpPr>
          <p:nvPr/>
        </p:nvSpPr>
        <p:spPr>
          <a:xfrm>
            <a:off x="1114595" y="3889092"/>
            <a:ext cx="1125546" cy="3884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u="sng" dirty="0">
                <a:solidFill>
                  <a:schemeClr val="accent2">
                    <a:lumMod val="50000"/>
                  </a:schemeClr>
                </a:solidFill>
              </a:rPr>
              <a:t>Imput level</a:t>
            </a:r>
          </a:p>
          <a:p>
            <a:r>
              <a:rPr lang="fr-FR" sz="1600" dirty="0">
                <a:solidFill>
                  <a:schemeClr val="accent2">
                    <a:lumMod val="50000"/>
                  </a:schemeClr>
                </a:solidFill>
              </a:rPr>
              <a:t>High</a:t>
            </a:r>
          </a:p>
          <a:p>
            <a:r>
              <a:rPr lang="fr-FR" sz="1200" dirty="0">
                <a:solidFill>
                  <a:schemeClr val="accent2">
                    <a:lumMod val="50000"/>
                  </a:schemeClr>
                </a:solidFill>
              </a:rPr>
              <a:t>Connector on the left.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EF56D91-C356-1083-8E7B-FB497B9825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776" b="92610" l="3541" r="97111">
                        <a14:foregroundMark x1="9413" y1="53349" x2="9413" y2="53349"/>
                        <a14:foregroundMark x1="5405" y1="48037" x2="5405" y2="48037"/>
                        <a14:foregroundMark x1="4007" y1="43418" x2="4007" y2="43418"/>
                        <a14:foregroundMark x1="7922" y1="12702" x2="7922" y2="12702"/>
                        <a14:foregroundMark x1="19571" y1="10855" x2="19571" y2="10855"/>
                        <a14:foregroundMark x1="29357" y1="9469" x2="29357" y2="9469"/>
                        <a14:foregroundMark x1="40541" y1="9007" x2="40541" y2="9007"/>
                        <a14:foregroundMark x1="54893" y1="10855" x2="54893" y2="10855"/>
                        <a14:foregroundMark x1="61696" y1="30254" x2="61696" y2="30254"/>
                        <a14:foregroundMark x1="86580" y1="48037" x2="86580" y2="48037"/>
                        <a14:foregroundMark x1="96086" y1="80600" x2="96086" y2="80600"/>
                        <a14:foregroundMark x1="96552" y1="56582" x2="96552" y2="56582"/>
                        <a14:foregroundMark x1="97111" y1="24711" x2="97111" y2="24711"/>
                        <a14:foregroundMark x1="96552" y1="12471" x2="96552" y2="12471"/>
                        <a14:foregroundMark x1="92078" y1="12009" x2="92078" y2="12009"/>
                        <a14:foregroundMark x1="94595" y1="32564" x2="94595" y2="32564"/>
                        <a14:foregroundMark x1="92544" y1="36721" x2="92544" y2="39261"/>
                        <a14:foregroundMark x1="93569" y1="63972" x2="93569" y2="63972"/>
                        <a14:foregroundMark x1="93756" y1="78060" x2="93756" y2="79677"/>
                        <a14:foregroundMark x1="93756" y1="86836" x2="93756" y2="86836"/>
                        <a14:foregroundMark x1="89282" y1="87529" x2="89282" y2="87529"/>
                        <a14:foregroundMark x1="86580" y1="88453" x2="86580" y2="88453"/>
                        <a14:foregroundMark x1="79404" y1="89607" x2="79404" y2="89607"/>
                        <a14:foregroundMark x1="75396" y1="71132" x2="75396" y2="71132"/>
                        <a14:foregroundMark x1="67940" y1="65358" x2="67940" y2="65358"/>
                        <a14:foregroundMark x1="66263" y1="54042" x2="66263" y2="54042"/>
                        <a14:foregroundMark x1="60205" y1="51963" x2="60205" y2="51963"/>
                        <a14:foregroundMark x1="59087" y1="54965" x2="59087" y2="54965"/>
                        <a14:foregroundMark x1="59273" y1="63972" x2="59273" y2="63972"/>
                        <a14:foregroundMark x1="96738" y1="90069" x2="96738" y2="90069"/>
                        <a14:foregroundMark x1="96738" y1="92610" x2="96738" y2="92610"/>
                        <a14:foregroundMark x1="97204" y1="78984" x2="97204" y2="78984"/>
                        <a14:foregroundMark x1="96925" y1="71824" x2="96925" y2="71824"/>
                        <a14:foregroundMark x1="96365" y1="64434" x2="96365" y2="64434"/>
                        <a14:foregroundMark x1="96365" y1="48730" x2="96365" y2="48730"/>
                        <a14:foregroundMark x1="95713" y1="41339" x2="95713" y2="41339"/>
                        <a14:foregroundMark x1="93756" y1="13164" x2="93756" y2="13164"/>
                        <a14:foregroundMark x1="93103" y1="8776" x2="93103" y2="8776"/>
                        <a14:foregroundMark x1="89748" y1="9007" x2="89748" y2="9007"/>
                        <a14:foregroundMark x1="87698" y1="13626" x2="87698" y2="13626"/>
                        <a14:foregroundMark x1="89748" y1="17783" x2="89748" y2="17783"/>
                        <a14:foregroundMark x1="92451" y1="19861" x2="92451" y2="19861"/>
                        <a14:foregroundMark x1="92544" y1="27252" x2="92544" y2="27252"/>
                        <a14:foregroundMark x1="87605" y1="24711" x2="87605" y2="24711"/>
                        <a14:foregroundMark x1="90587" y1="33025" x2="90587" y2="33025"/>
                        <a14:foregroundMark x1="92451" y1="50346" x2="92451" y2="50346"/>
                        <a14:foregroundMark x1="92544" y1="56582" x2="92544" y2="56582"/>
                        <a14:foregroundMark x1="91612" y1="69746" x2="91612" y2="69746"/>
                        <a14:foregroundMark x1="90028" y1="75520" x2="90028" y2="75520"/>
                        <a14:foregroundMark x1="93756" y1="74827" x2="93756" y2="74827"/>
                        <a14:foregroundMark x1="92731" y1="69515" x2="92731" y2="69515"/>
                        <a14:foregroundMark x1="90587" y1="67667" x2="90587" y2="67667"/>
                        <a14:foregroundMark x1="91426" y1="56120" x2="91426" y2="56120"/>
                        <a14:foregroundMark x1="87418" y1="66975" x2="87418" y2="66975"/>
                        <a14:foregroundMark x1="83225" y1="69515" x2="83225" y2="69515"/>
                        <a14:foregroundMark x1="72880" y1="17321" x2="72880" y2="17321"/>
                        <a14:foregroundMark x1="70270" y1="18938" x2="70270" y2="18938"/>
                        <a14:foregroundMark x1="79404" y1="13164" x2="79404" y2="13164"/>
                        <a14:foregroundMark x1="72227" y1="12702" x2="72227" y2="12702"/>
                        <a14:foregroundMark x1="84902" y1="22633" x2="84902" y2="22633"/>
                        <a14:foregroundMark x1="82386" y1="16628" x2="82386" y2="16628"/>
                        <a14:foregroundMark x1="77446" y1="15242" x2="77446" y2="15242"/>
                        <a14:foregroundMark x1="66915" y1="18245" x2="66915" y2="18245"/>
                        <a14:foregroundMark x1="56850" y1="17783" x2="56850" y2="17783"/>
                        <a14:foregroundMark x1="62535" y1="17321" x2="62535" y2="17321"/>
                        <a14:foregroundMark x1="63747" y1="14088" x2="63747" y2="14088"/>
                        <a14:foregroundMark x1="60019" y1="12471" x2="60019" y2="12471"/>
                        <a14:foregroundMark x1="46039" y1="16628" x2="46039" y2="16628"/>
                        <a14:foregroundMark x1="62721" y1="58199" x2="62721" y2="58199"/>
                        <a14:foregroundMark x1="61883" y1="74365" x2="61883" y2="74365"/>
                        <a14:foregroundMark x1="61417" y1="87991" x2="61417" y2="87991"/>
                        <a14:foregroundMark x1="68406" y1="87298" x2="68406" y2="87298"/>
                        <a14:foregroundMark x1="72880" y1="86836" x2="72880" y2="86836"/>
                        <a14:foregroundMark x1="57036" y1="72286" x2="57036" y2="72286"/>
                        <a14:foregroundMark x1="52749" y1="74827" x2="52749" y2="74827"/>
                        <a14:foregroundMark x1="48555" y1="73441" x2="48555" y2="73441"/>
                        <a14:foregroundMark x1="43523" y1="73441" x2="43523" y2="73441"/>
                        <a14:foregroundMark x1="50513" y1="66513" x2="50513" y2="66513"/>
                        <a14:foregroundMark x1="55266" y1="66051" x2="55266" y2="66051"/>
                        <a14:foregroundMark x1="54240" y1="60277" x2="54240" y2="60277"/>
                        <a14:foregroundMark x1="53402" y1="40185" x2="53402" y2="40185"/>
                        <a14:foregroundMark x1="55732" y1="48037" x2="55732" y2="48037"/>
                        <a14:foregroundMark x1="53681" y1="33949" x2="53681" y2="33949"/>
                        <a14:foregroundMark x1="56104" y1="47575" x2="56104" y2="47575"/>
                        <a14:foregroundMark x1="56104" y1="58661" x2="56104" y2="58661"/>
                        <a14:foregroundMark x1="56570" y1="69746" x2="56570" y2="69746"/>
                        <a14:foregroundMark x1="55359" y1="73903" x2="55359" y2="73903"/>
                        <a14:foregroundMark x1="53402" y1="73210" x2="53402" y2="73210"/>
                        <a14:foregroundMark x1="52377" y1="61201" x2="52377" y2="61201"/>
                        <a14:foregroundMark x1="50233" y1="51732" x2="50233" y2="51732"/>
                        <a14:foregroundMark x1="47344" y1="37644" x2="47344" y2="37644"/>
                        <a14:foregroundMark x1="40727" y1="34642" x2="40727" y2="34642"/>
                        <a14:foregroundMark x1="40354" y1="18707" x2="40354" y2="18707"/>
                        <a14:foregroundMark x1="36347" y1="12009" x2="36347" y2="12009"/>
                        <a14:foregroundMark x1="27586" y1="14781" x2="27586" y2="14781"/>
                        <a14:foregroundMark x1="32898" y1="13626" x2="32898" y2="13626"/>
                        <a14:foregroundMark x1="24884" y1="16628" x2="24884" y2="16628"/>
                        <a14:foregroundMark x1="19385" y1="13164" x2="19385" y2="13164"/>
                        <a14:foregroundMark x1="20224" y1="13164" x2="20224" y2="13164"/>
                        <a14:foregroundMark x1="18173" y1="14550" x2="18173" y2="14550"/>
                        <a14:foregroundMark x1="14539" y1="12471" x2="14539" y2="12471"/>
                        <a14:foregroundMark x1="12209" y1="10855" x2="12209" y2="10855"/>
                        <a14:foregroundMark x1="8667" y1="9931" x2="8667" y2="9931"/>
                        <a14:foregroundMark x1="4007" y1="9007" x2="4007" y2="9007"/>
                        <a14:foregroundMark x1="3541" y1="10393" x2="3541" y2="10393"/>
                        <a14:foregroundMark x1="3728" y1="12009" x2="3728" y2="12009"/>
                        <a14:foregroundMark x1="4567" y1="21940" x2="4567" y2="21940"/>
                        <a14:foregroundMark x1="8201" y1="29330" x2="8201" y2="29330"/>
                        <a14:foregroundMark x1="12022" y1="43880" x2="12022" y2="43880"/>
                        <a14:foregroundMark x1="11836" y1="38106" x2="11836" y2="38106"/>
                        <a14:foregroundMark x1="11743" y1="35104" x2="11743" y2="35104"/>
                        <a14:foregroundMark x1="16589" y1="40878" x2="16589" y2="40878"/>
                        <a14:foregroundMark x1="25070" y1="41801" x2="25070" y2="418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9377" y="1306098"/>
            <a:ext cx="5596347" cy="2258358"/>
          </a:xfrm>
          <a:prstGeom prst="rect">
            <a:avLst/>
          </a:prstGeom>
        </p:spPr>
      </p:pic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93E6B18C-92D3-AB8C-FF31-6A2F1AA6EB65}"/>
              </a:ext>
            </a:extLst>
          </p:cNvPr>
          <p:cNvCxnSpPr>
            <a:cxnSpLocks/>
          </p:cNvCxnSpPr>
          <p:nvPr/>
        </p:nvCxnSpPr>
        <p:spPr>
          <a:xfrm flipV="1">
            <a:off x="8086986" y="2848543"/>
            <a:ext cx="451475" cy="1099445"/>
          </a:xfrm>
          <a:prstGeom prst="straightConnector1">
            <a:avLst/>
          </a:prstGeom>
          <a:ln w="127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1FD7212A-6ECA-DD3E-D934-893ADB88BD2A}"/>
              </a:ext>
            </a:extLst>
          </p:cNvPr>
          <p:cNvCxnSpPr>
            <a:cxnSpLocks/>
          </p:cNvCxnSpPr>
          <p:nvPr/>
        </p:nvCxnSpPr>
        <p:spPr>
          <a:xfrm flipH="1" flipV="1">
            <a:off x="9020814" y="2838882"/>
            <a:ext cx="609995" cy="1016389"/>
          </a:xfrm>
          <a:prstGeom prst="straightConnector1">
            <a:avLst/>
          </a:prstGeom>
          <a:ln w="127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703781"/>
      </p:ext>
    </p:extLst>
  </p:cSld>
  <p:clrMapOvr>
    <a:masterClrMapping/>
  </p:clrMapOvr>
  <p:transition spd="med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AE86C14B-D302-65CF-4E98-E23142781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01" y="214016"/>
            <a:ext cx="11645907" cy="6462876"/>
          </a:xfrm>
          <a:prstGeom prst="rect">
            <a:avLst/>
          </a:prstGeom>
        </p:spPr>
      </p:pic>
      <p:pic>
        <p:nvPicPr>
          <p:cNvPr id="38" name="Image 3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FB6F1E00-1E10-5C01-D1D6-865C8C489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7833" y1="56000" x2="17833" y2="56000"/>
                        <a14:foregroundMark x1="13500" y1="55000" x2="13500" y2="55000"/>
                        <a14:foregroundMark x1="28500" y1="37000" x2="28500" y2="37000"/>
                        <a14:foregroundMark x1="37333" y1="44000" x2="37333" y2="44000"/>
                        <a14:foregroundMark x1="44000" y1="49000" x2="44000" y2="49000"/>
                        <a14:foregroundMark x1="49000" y1="32000" x2="49000" y2="32000"/>
                        <a14:foregroundMark x1="53500" y1="51000" x2="53500" y2="51000"/>
                        <a14:foregroundMark x1="56333" y1="48000" x2="56333" y2="48000"/>
                        <a14:foregroundMark x1="66667" y1="51000" x2="66667" y2="51000"/>
                        <a14:foregroundMark x1="71833" y1="53000" x2="71833" y2="53000"/>
                        <a14:foregroundMark x1="74833" y1="55000" x2="74833" y2="55000"/>
                        <a14:foregroundMark x1="83667" y1="51000" x2="83667" y2="51000"/>
                        <a14:foregroundMark x1="80500" y1="58000" x2="80500" y2="58000"/>
                        <a14:foregroundMark x1="72167" y1="46000" x2="72167" y2="46000"/>
                        <a14:foregroundMark x1="71333" y1="63000" x2="71333" y2="63000"/>
                        <a14:foregroundMark x1="65667" y1="74000" x2="65667" y2="74000"/>
                        <a14:foregroundMark x1="62000" y1="58000" x2="62000" y2="58000"/>
                        <a14:foregroundMark x1="62000" y1="42000" x2="62000" y2="42000"/>
                        <a14:foregroundMark x1="62500" y1="39000" x2="62500" y2="39000"/>
                        <a14:foregroundMark x1="55833" y1="63000" x2="55833" y2="63000"/>
                        <a14:foregroundMark x1="52167" y1="70000" x2="52167" y2="7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908" y="251960"/>
            <a:ext cx="2857500" cy="476250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794A8CBC-86CA-CD08-B1DB-84DE41DC41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946" y="10394"/>
            <a:ext cx="517200" cy="6847606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3F103D56-CAF9-BDBD-1776-D1BBF4919618}"/>
              </a:ext>
            </a:extLst>
          </p:cNvPr>
          <p:cNvSpPr/>
          <p:nvPr/>
        </p:nvSpPr>
        <p:spPr>
          <a:xfrm>
            <a:off x="1020000" y="958011"/>
            <a:ext cx="1071154" cy="1004467"/>
          </a:xfrm>
          <a:prstGeom prst="ellipse">
            <a:avLst/>
          </a:prstGeom>
          <a:solidFill>
            <a:schemeClr val="bg1"/>
          </a:solidFill>
          <a:ln>
            <a:solidFill>
              <a:srgbClr val="A37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6962CEDE-FBDB-7EEF-104E-41F1E1FEE63C}"/>
              </a:ext>
            </a:extLst>
          </p:cNvPr>
          <p:cNvSpPr txBox="1">
            <a:spLocks/>
          </p:cNvSpPr>
          <p:nvPr/>
        </p:nvSpPr>
        <p:spPr>
          <a:xfrm>
            <a:off x="2199201" y="1266026"/>
            <a:ext cx="3306653" cy="3884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dirty="0">
                <a:solidFill>
                  <a:schemeClr val="accent2">
                    <a:lumMod val="50000"/>
                  </a:schemeClr>
                </a:solidFill>
              </a:rPr>
              <a:t>Front + both front subwoofers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253D5BE-657B-2E6B-7371-2B180D2E5F7A}"/>
              </a:ext>
            </a:extLst>
          </p:cNvPr>
          <p:cNvSpPr txBox="1">
            <a:spLocks/>
          </p:cNvSpPr>
          <p:nvPr/>
        </p:nvSpPr>
        <p:spPr>
          <a:xfrm>
            <a:off x="512254" y="180520"/>
            <a:ext cx="6834936" cy="619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Impulse 4.320 set up  with ISUB TWIN</a:t>
            </a:r>
            <a:endParaRPr lang="fr-F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F3FF7DF4-2747-8098-E13B-5BCB42CA3E28}"/>
              </a:ext>
            </a:extLst>
          </p:cNvPr>
          <p:cNvSpPr/>
          <p:nvPr/>
        </p:nvSpPr>
        <p:spPr>
          <a:xfrm>
            <a:off x="8527115" y="1368882"/>
            <a:ext cx="2931365" cy="4510598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C6F81E4-06C7-ED89-0E5F-100624BAFA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79" b="92211" l="4659" r="96750">
                        <a14:foregroundMark x1="8126" y1="44211" x2="8126" y2="44211"/>
                        <a14:foregroundMark x1="4659" y1="51789" x2="4659" y2="51789"/>
                        <a14:foregroundMark x1="39870" y1="7789" x2="39870" y2="7789"/>
                        <a14:foregroundMark x1="43662" y1="7579" x2="43662" y2="7579"/>
                        <a14:foregroundMark x1="40195" y1="4842" x2="40195" y2="4842"/>
                        <a14:foregroundMark x1="52654" y1="28211" x2="52654" y2="28211"/>
                        <a14:foregroundMark x1="67281" y1="12842" x2="67281" y2="12842"/>
                        <a14:foregroundMark x1="63055" y1="10526" x2="63055" y2="10526"/>
                        <a14:foregroundMark x1="67389" y1="3789" x2="67389" y2="3789"/>
                        <a14:foregroundMark x1="83424" y1="48632" x2="83424" y2="48632"/>
                        <a14:foregroundMark x1="89491" y1="55579" x2="89491" y2="55579"/>
                        <a14:foregroundMark x1="90899" y1="49053" x2="90899" y2="49053"/>
                        <a14:foregroundMark x1="90899" y1="40211" x2="90899" y2="40211"/>
                        <a14:foregroundMark x1="89924" y1="30947" x2="89924" y2="30947"/>
                        <a14:foregroundMark x1="94691" y1="49053" x2="94691" y2="49053"/>
                        <a14:foregroundMark x1="96750" y1="64211" x2="96750" y2="64211"/>
                        <a14:foregroundMark x1="68256" y1="90105" x2="68256" y2="90105"/>
                        <a14:foregroundMark x1="44312" y1="92211" x2="44312" y2="92211"/>
                        <a14:foregroundMark x1="54930" y1="84000" x2="54930" y2="84000"/>
                        <a14:foregroundMark x1="67714" y1="91368" x2="67714" y2="91368"/>
                        <a14:foregroundMark x1="46587" y1="8632" x2="46587" y2="8632"/>
                        <a14:foregroundMark x1="46912" y1="8632" x2="46912" y2="8632"/>
                        <a14:foregroundMark x1="46804" y1="7579" x2="46804" y2="7579"/>
                        <a14:foregroundMark x1="64572" y1="8421" x2="64572" y2="8421"/>
                        <a14:foregroundMark x1="66847" y1="3789" x2="66847" y2="3789"/>
                        <a14:foregroundMark x1="69989" y1="9053" x2="69989" y2="9053"/>
                        <a14:foregroundMark x1="75948" y1="9895" x2="75948" y2="9895"/>
                        <a14:foregroundMark x1="19935" y1="85684" x2="19935" y2="85684"/>
                        <a14:foregroundMark x1="65114" y1="86526" x2="65114" y2="86526"/>
                        <a14:foregroundMark x1="65114" y1="86105" x2="65114" y2="86105"/>
                        <a14:foregroundMark x1="64789" y1="86737" x2="64789" y2="86737"/>
                        <a14:foregroundMark x1="70531" y1="86316" x2="70531" y2="86316"/>
                        <a14:foregroundMark x1="41603" y1="86737" x2="41603" y2="86737"/>
                        <a14:foregroundMark x1="47021" y1="86947" x2="47021" y2="86947"/>
                        <a14:foregroundMark x1="19285" y1="9053" x2="19285" y2="9053"/>
                        <a14:backgroundMark x1="41170" y1="86105" x2="41170" y2="861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45254" y="2459995"/>
            <a:ext cx="4119514" cy="212001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A0D90E5-13B6-DE83-E1B3-0D873ABF31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6984" y="2246780"/>
            <a:ext cx="6438145" cy="362377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AD04BCB-EE88-2C31-1CA7-BD6B2A212EF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0" y="874833"/>
            <a:ext cx="1101595" cy="110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34601"/>
      </p:ext>
    </p:extLst>
  </p:cSld>
  <p:clrMapOvr>
    <a:masterClrMapping/>
  </p:clrMapOvr>
  <p:transition spd="med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AE86C14B-D302-65CF-4E98-E23142781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6" y="197562"/>
            <a:ext cx="11645907" cy="646287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6152602B-0B8E-97CB-1B21-3BA899A692F7}"/>
              </a:ext>
            </a:extLst>
          </p:cNvPr>
          <p:cNvSpPr txBox="1">
            <a:spLocks/>
          </p:cNvSpPr>
          <p:nvPr/>
        </p:nvSpPr>
        <p:spPr>
          <a:xfrm>
            <a:off x="530742" y="198427"/>
            <a:ext cx="6834936" cy="619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Impulse 4.320 set up  with ISUB TWIN</a:t>
            </a:r>
            <a:endParaRPr lang="fr-F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0652ED7-C288-94B9-52AC-AF3989976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621" y="1353528"/>
            <a:ext cx="2961933" cy="2163498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6DBFE11-ED55-F4F7-B07B-D970096ABA60}"/>
              </a:ext>
            </a:extLst>
          </p:cNvPr>
          <p:cNvSpPr/>
          <p:nvPr/>
        </p:nvSpPr>
        <p:spPr>
          <a:xfrm>
            <a:off x="2602969" y="3716722"/>
            <a:ext cx="2690483" cy="2745126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923197A-4F35-C4C3-A9EB-0F7FBF81746D}"/>
              </a:ext>
            </a:extLst>
          </p:cNvPr>
          <p:cNvSpPr/>
          <p:nvPr/>
        </p:nvSpPr>
        <p:spPr>
          <a:xfrm>
            <a:off x="6403875" y="3716721"/>
            <a:ext cx="2500693" cy="2745125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BAC3F52-982B-F577-B833-FA2B548334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2761298" y="2882099"/>
            <a:ext cx="352425" cy="238125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C3266BF2-A804-6B3E-FFBC-70BABBEB86A9}"/>
              </a:ext>
            </a:extLst>
          </p:cNvPr>
          <p:cNvSpPr txBox="1">
            <a:spLocks/>
          </p:cNvSpPr>
          <p:nvPr/>
        </p:nvSpPr>
        <p:spPr>
          <a:xfrm>
            <a:off x="1114595" y="3889092"/>
            <a:ext cx="1125546" cy="3884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u="sng" dirty="0">
                <a:solidFill>
                  <a:schemeClr val="accent2">
                    <a:lumMod val="50000"/>
                  </a:schemeClr>
                </a:solidFill>
              </a:rPr>
              <a:t>Imput level</a:t>
            </a:r>
          </a:p>
          <a:p>
            <a:r>
              <a:rPr lang="fr-FR" sz="1600" dirty="0">
                <a:solidFill>
                  <a:schemeClr val="accent2">
                    <a:lumMod val="50000"/>
                  </a:schemeClr>
                </a:solidFill>
              </a:rPr>
              <a:t>High</a:t>
            </a:r>
          </a:p>
          <a:p>
            <a:r>
              <a:rPr lang="fr-FR" sz="1200" dirty="0">
                <a:solidFill>
                  <a:schemeClr val="accent2">
                    <a:lumMod val="50000"/>
                  </a:schemeClr>
                </a:solidFill>
              </a:rPr>
              <a:t>Connector on the left.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8CF32BA5-1ECB-140A-CB63-963DFD447570}"/>
              </a:ext>
            </a:extLst>
          </p:cNvPr>
          <p:cNvSpPr txBox="1">
            <a:spLocks/>
          </p:cNvSpPr>
          <p:nvPr/>
        </p:nvSpPr>
        <p:spPr>
          <a:xfrm>
            <a:off x="2715235" y="3806773"/>
            <a:ext cx="2287274" cy="3884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u="sng" dirty="0">
                <a:solidFill>
                  <a:schemeClr val="accent2">
                    <a:lumMod val="50000"/>
                  </a:schemeClr>
                </a:solidFill>
              </a:rPr>
              <a:t>Front gain*</a:t>
            </a:r>
          </a:p>
          <a:p>
            <a:r>
              <a:rPr lang="fr-FR" sz="1600" b="1" dirty="0">
                <a:solidFill>
                  <a:schemeClr val="accent2">
                    <a:lumMod val="50000"/>
                  </a:schemeClr>
                </a:solidFill>
              </a:rPr>
              <a:t>180°</a:t>
            </a:r>
            <a:r>
              <a:rPr lang="fr-FR" sz="1600" dirty="0">
                <a:solidFill>
                  <a:schemeClr val="accent2">
                    <a:lumMod val="50000"/>
                  </a:schemeClr>
                </a:solidFill>
              </a:rPr>
              <a:t> position,</a:t>
            </a:r>
          </a:p>
          <a:p>
            <a:r>
              <a:rPr lang="fr-FR" sz="1200" dirty="0">
                <a:solidFill>
                  <a:schemeClr val="accent2">
                    <a:lumMod val="50000"/>
                  </a:schemeClr>
                </a:solidFill>
              </a:rPr>
              <a:t>Increasing for more Med and Tw level.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1B8CB74F-F633-EDE7-92F6-77530D6F4A50}"/>
              </a:ext>
            </a:extLst>
          </p:cNvPr>
          <p:cNvCxnSpPr>
            <a:cxnSpLocks/>
          </p:cNvCxnSpPr>
          <p:nvPr/>
        </p:nvCxnSpPr>
        <p:spPr>
          <a:xfrm flipH="1">
            <a:off x="3301032" y="2848543"/>
            <a:ext cx="3017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EEBF060C-F327-E0B8-92D1-7AF216CD11F1}"/>
              </a:ext>
            </a:extLst>
          </p:cNvPr>
          <p:cNvCxnSpPr>
            <a:cxnSpLocks/>
          </p:cNvCxnSpPr>
          <p:nvPr/>
        </p:nvCxnSpPr>
        <p:spPr>
          <a:xfrm flipH="1" flipV="1">
            <a:off x="3761836" y="2770704"/>
            <a:ext cx="151127" cy="1724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re 1">
            <a:extLst>
              <a:ext uri="{FF2B5EF4-FFF2-40B4-BE49-F238E27FC236}">
                <a16:creationId xmlns:a16="http://schemas.microsoft.com/office/drawing/2014/main" id="{CB240B17-415D-D76A-ECF5-AD87E1FA42C5}"/>
              </a:ext>
            </a:extLst>
          </p:cNvPr>
          <p:cNvSpPr txBox="1">
            <a:spLocks/>
          </p:cNvSpPr>
          <p:nvPr/>
        </p:nvSpPr>
        <p:spPr>
          <a:xfrm>
            <a:off x="2696057" y="4782408"/>
            <a:ext cx="2675192" cy="3884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u="sng" dirty="0">
                <a:solidFill>
                  <a:schemeClr val="accent2">
                    <a:lumMod val="50000"/>
                  </a:schemeClr>
                </a:solidFill>
              </a:rPr>
              <a:t>Rear gain*</a:t>
            </a:r>
          </a:p>
          <a:p>
            <a:r>
              <a:rPr lang="fr-FR" sz="1600" b="1" dirty="0">
                <a:solidFill>
                  <a:schemeClr val="accent2">
                    <a:lumMod val="50000"/>
                  </a:schemeClr>
                </a:solidFill>
              </a:rPr>
              <a:t>120° </a:t>
            </a:r>
            <a:r>
              <a:rPr lang="fr-FR" sz="1600" dirty="0">
                <a:solidFill>
                  <a:schemeClr val="accent2">
                    <a:lumMod val="50000"/>
                  </a:schemeClr>
                </a:solidFill>
              </a:rPr>
              <a:t>position, </a:t>
            </a:r>
          </a:p>
          <a:p>
            <a:r>
              <a:rPr lang="fr-FR" sz="1200" dirty="0">
                <a:solidFill>
                  <a:schemeClr val="accent2">
                    <a:lumMod val="50000"/>
                  </a:schemeClr>
                </a:solidFill>
              </a:rPr>
              <a:t>Increasing for more bass level.</a:t>
            </a:r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7DF487BB-9ED0-8E17-AF5D-2781F912D6A2}"/>
              </a:ext>
            </a:extLst>
          </p:cNvPr>
          <p:cNvSpPr txBox="1">
            <a:spLocks/>
          </p:cNvSpPr>
          <p:nvPr/>
        </p:nvSpPr>
        <p:spPr>
          <a:xfrm>
            <a:off x="2696057" y="5622128"/>
            <a:ext cx="2482973" cy="3884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u="sng" dirty="0">
                <a:solidFill>
                  <a:schemeClr val="accent2">
                    <a:lumMod val="50000"/>
                  </a:schemeClr>
                </a:solidFill>
              </a:rPr>
              <a:t>Level gain*</a:t>
            </a:r>
          </a:p>
          <a:p>
            <a:r>
              <a:rPr lang="fr-FR" sz="1600" b="1" dirty="0">
                <a:solidFill>
                  <a:schemeClr val="accent2">
                    <a:lumMod val="50000"/>
                  </a:schemeClr>
                </a:solidFill>
              </a:rPr>
              <a:t>90° </a:t>
            </a:r>
            <a:r>
              <a:rPr lang="fr-FR" sz="1600" dirty="0">
                <a:solidFill>
                  <a:schemeClr val="accent2">
                    <a:lumMod val="50000"/>
                  </a:schemeClr>
                </a:solidFill>
              </a:rPr>
              <a:t>maximum power level, </a:t>
            </a:r>
            <a:r>
              <a:rPr lang="fr-FR" sz="1200" dirty="0">
                <a:solidFill>
                  <a:schemeClr val="accent2">
                    <a:lumMod val="50000"/>
                  </a:schemeClr>
                </a:solidFill>
              </a:rPr>
              <a:t>without distortion</a:t>
            </a: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18EA0E61-F252-09CF-2A45-327A3773BE65}"/>
              </a:ext>
            </a:extLst>
          </p:cNvPr>
          <p:cNvCxnSpPr>
            <a:cxnSpLocks/>
          </p:cNvCxnSpPr>
          <p:nvPr/>
        </p:nvCxnSpPr>
        <p:spPr>
          <a:xfrm flipH="1" flipV="1">
            <a:off x="3658699" y="3001162"/>
            <a:ext cx="229087" cy="807031"/>
          </a:xfrm>
          <a:prstGeom prst="straightConnector1">
            <a:avLst/>
          </a:prstGeom>
          <a:ln w="127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F1828117-A38F-3E13-7056-BE2C7480E69E}"/>
              </a:ext>
            </a:extLst>
          </p:cNvPr>
          <p:cNvCxnSpPr>
            <a:cxnSpLocks/>
          </p:cNvCxnSpPr>
          <p:nvPr/>
        </p:nvCxnSpPr>
        <p:spPr>
          <a:xfrm flipV="1">
            <a:off x="1824085" y="3091677"/>
            <a:ext cx="901402" cy="797415"/>
          </a:xfrm>
          <a:prstGeom prst="straightConnector1">
            <a:avLst/>
          </a:prstGeom>
          <a:ln w="127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Image 3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FB6F1E00-1E10-5C01-D1D6-865C8C4899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7833" y1="56000" x2="17833" y2="56000"/>
                        <a14:foregroundMark x1="13500" y1="55000" x2="13500" y2="55000"/>
                        <a14:foregroundMark x1="28500" y1="37000" x2="28500" y2="37000"/>
                        <a14:foregroundMark x1="37333" y1="44000" x2="37333" y2="44000"/>
                        <a14:foregroundMark x1="44000" y1="49000" x2="44000" y2="49000"/>
                        <a14:foregroundMark x1="49000" y1="32000" x2="49000" y2="32000"/>
                        <a14:foregroundMark x1="53500" y1="51000" x2="53500" y2="51000"/>
                        <a14:foregroundMark x1="56333" y1="48000" x2="56333" y2="48000"/>
                        <a14:foregroundMark x1="66667" y1="51000" x2="66667" y2="51000"/>
                        <a14:foregroundMark x1="71833" y1="53000" x2="71833" y2="53000"/>
                        <a14:foregroundMark x1="74833" y1="55000" x2="74833" y2="55000"/>
                        <a14:foregroundMark x1="83667" y1="51000" x2="83667" y2="51000"/>
                        <a14:foregroundMark x1="80500" y1="58000" x2="80500" y2="58000"/>
                        <a14:foregroundMark x1="72167" y1="46000" x2="72167" y2="46000"/>
                        <a14:foregroundMark x1="71333" y1="63000" x2="71333" y2="63000"/>
                        <a14:foregroundMark x1="65667" y1="74000" x2="65667" y2="74000"/>
                        <a14:foregroundMark x1="62000" y1="58000" x2="62000" y2="58000"/>
                        <a14:foregroundMark x1="62000" y1="42000" x2="62000" y2="42000"/>
                        <a14:foregroundMark x1="62500" y1="39000" x2="62500" y2="39000"/>
                        <a14:foregroundMark x1="55833" y1="63000" x2="55833" y2="63000"/>
                        <a14:foregroundMark x1="52167" y1="70000" x2="52167" y2="7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560" y="301581"/>
            <a:ext cx="2857500" cy="476250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794A8CBC-86CA-CD08-B1DB-84DE41DC41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946" y="10394"/>
            <a:ext cx="517200" cy="6847606"/>
          </a:xfrm>
          <a:prstGeom prst="rect">
            <a:avLst/>
          </a:prstGeom>
        </p:spPr>
      </p:pic>
      <p:sp>
        <p:nvSpPr>
          <p:cNvPr id="40" name="Titre 1">
            <a:extLst>
              <a:ext uri="{FF2B5EF4-FFF2-40B4-BE49-F238E27FC236}">
                <a16:creationId xmlns:a16="http://schemas.microsoft.com/office/drawing/2014/main" id="{A444BE12-E68D-970B-FB97-9A61672DE9A1}"/>
              </a:ext>
            </a:extLst>
          </p:cNvPr>
          <p:cNvSpPr txBox="1">
            <a:spLocks/>
          </p:cNvSpPr>
          <p:nvPr/>
        </p:nvSpPr>
        <p:spPr>
          <a:xfrm>
            <a:off x="6459026" y="4031021"/>
            <a:ext cx="2147176" cy="3884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u="sng" dirty="0">
                <a:solidFill>
                  <a:schemeClr val="accent2">
                    <a:lumMod val="50000"/>
                  </a:schemeClr>
                </a:solidFill>
              </a:rPr>
              <a:t>Front ch (1/2)</a:t>
            </a:r>
          </a:p>
          <a:p>
            <a:r>
              <a:rPr lang="fr-FR" sz="1600" dirty="0">
                <a:solidFill>
                  <a:schemeClr val="accent2">
                    <a:lumMod val="50000"/>
                  </a:schemeClr>
                </a:solidFill>
              </a:rPr>
              <a:t>Full    </a:t>
            </a:r>
            <a:r>
              <a:rPr lang="fr-FR" sz="1200" dirty="0">
                <a:solidFill>
                  <a:schemeClr val="accent2">
                    <a:lumMod val="50000"/>
                  </a:schemeClr>
                </a:solidFill>
              </a:rPr>
              <a:t>Connector on the right.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CABA79AD-C452-04B2-349A-A72A6650595C}"/>
              </a:ext>
            </a:extLst>
          </p:cNvPr>
          <p:cNvSpPr txBox="1"/>
          <p:nvPr/>
        </p:nvSpPr>
        <p:spPr>
          <a:xfrm>
            <a:off x="3316068" y="2487599"/>
            <a:ext cx="3017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chemeClr val="accent2">
                    <a:lumMod val="50000"/>
                  </a:schemeClr>
                </a:solidFill>
              </a:rPr>
              <a:t>F</a:t>
            </a:r>
            <a:endParaRPr lang="fr-FR" dirty="0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285DD506-57E2-6A6A-C28F-C228C4CF552A}"/>
              </a:ext>
            </a:extLst>
          </p:cNvPr>
          <p:cNvSpPr txBox="1"/>
          <p:nvPr/>
        </p:nvSpPr>
        <p:spPr>
          <a:xfrm>
            <a:off x="3719921" y="2480957"/>
            <a:ext cx="3017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R</a:t>
            </a:r>
            <a:endParaRPr lang="fr-FR" dirty="0"/>
          </a:p>
        </p:txBody>
      </p:sp>
      <p:sp>
        <p:nvSpPr>
          <p:cNvPr id="44" name="Titre 1">
            <a:extLst>
              <a:ext uri="{FF2B5EF4-FFF2-40B4-BE49-F238E27FC236}">
                <a16:creationId xmlns:a16="http://schemas.microsoft.com/office/drawing/2014/main" id="{B24A9651-ADD9-1F22-96A8-4E60EF693104}"/>
              </a:ext>
            </a:extLst>
          </p:cNvPr>
          <p:cNvSpPr txBox="1">
            <a:spLocks/>
          </p:cNvSpPr>
          <p:nvPr/>
        </p:nvSpPr>
        <p:spPr>
          <a:xfrm>
            <a:off x="6481672" y="4693800"/>
            <a:ext cx="2147177" cy="3884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u="sng" dirty="0">
                <a:solidFill>
                  <a:schemeClr val="accent2">
                    <a:lumMod val="50000"/>
                  </a:schemeClr>
                </a:solidFill>
              </a:rPr>
              <a:t>Mode</a:t>
            </a:r>
          </a:p>
          <a:p>
            <a:r>
              <a:rPr lang="fr-FR" sz="1600" dirty="0">
                <a:solidFill>
                  <a:schemeClr val="accent2">
                    <a:lumMod val="50000"/>
                  </a:schemeClr>
                </a:solidFill>
              </a:rPr>
              <a:t>LPF    </a:t>
            </a:r>
            <a:r>
              <a:rPr lang="fr-FR" sz="1200" dirty="0">
                <a:solidFill>
                  <a:schemeClr val="accent2">
                    <a:lumMod val="50000"/>
                  </a:schemeClr>
                </a:solidFill>
              </a:rPr>
              <a:t>Connector on the left.</a:t>
            </a:r>
          </a:p>
        </p:txBody>
      </p:sp>
      <p:sp>
        <p:nvSpPr>
          <p:cNvPr id="45" name="Titre 1">
            <a:extLst>
              <a:ext uri="{FF2B5EF4-FFF2-40B4-BE49-F238E27FC236}">
                <a16:creationId xmlns:a16="http://schemas.microsoft.com/office/drawing/2014/main" id="{5D7E8E61-207F-2CD9-9D57-89B0F047AF36}"/>
              </a:ext>
            </a:extLst>
          </p:cNvPr>
          <p:cNvSpPr txBox="1">
            <a:spLocks/>
          </p:cNvSpPr>
          <p:nvPr/>
        </p:nvSpPr>
        <p:spPr>
          <a:xfrm>
            <a:off x="6500775" y="5357684"/>
            <a:ext cx="2403793" cy="3884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u="sng" dirty="0">
                <a:solidFill>
                  <a:schemeClr val="accent2">
                    <a:lumMod val="50000"/>
                  </a:schemeClr>
                </a:solidFill>
              </a:rPr>
              <a:t>Input select</a:t>
            </a:r>
          </a:p>
          <a:p>
            <a:r>
              <a:rPr lang="fr-FR" sz="1600" dirty="0">
                <a:solidFill>
                  <a:schemeClr val="accent2">
                    <a:lumMod val="50000"/>
                  </a:schemeClr>
                </a:solidFill>
              </a:rPr>
              <a:t>3/4    </a:t>
            </a:r>
            <a:r>
              <a:rPr lang="fr-FR" sz="1200" dirty="0">
                <a:solidFill>
                  <a:schemeClr val="accent2">
                    <a:lumMod val="50000"/>
                  </a:schemeClr>
                </a:solidFill>
              </a:rPr>
              <a:t>Connector on the  middle.</a:t>
            </a:r>
          </a:p>
        </p:txBody>
      </p:sp>
      <p:sp>
        <p:nvSpPr>
          <p:cNvPr id="50" name="Titre 1">
            <a:extLst>
              <a:ext uri="{FF2B5EF4-FFF2-40B4-BE49-F238E27FC236}">
                <a16:creationId xmlns:a16="http://schemas.microsoft.com/office/drawing/2014/main" id="{42141311-0E24-F8C1-3A70-5209B48B05FD}"/>
              </a:ext>
            </a:extLst>
          </p:cNvPr>
          <p:cNvSpPr txBox="1">
            <a:spLocks/>
          </p:cNvSpPr>
          <p:nvPr/>
        </p:nvSpPr>
        <p:spPr>
          <a:xfrm>
            <a:off x="9182560" y="3992199"/>
            <a:ext cx="2150500" cy="3884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u="sng" dirty="0">
                <a:solidFill>
                  <a:schemeClr val="accent2">
                    <a:lumMod val="50000"/>
                  </a:schemeClr>
                </a:solidFill>
              </a:rPr>
              <a:t>Phase</a:t>
            </a:r>
          </a:p>
          <a:p>
            <a:r>
              <a:rPr lang="fr-FR" sz="1600" b="1" dirty="0">
                <a:solidFill>
                  <a:schemeClr val="accent2">
                    <a:lumMod val="50000"/>
                  </a:schemeClr>
                </a:solidFill>
              </a:rPr>
              <a:t>0</a:t>
            </a:r>
            <a:r>
              <a:rPr lang="fr-FR" sz="1600" dirty="0">
                <a:solidFill>
                  <a:schemeClr val="accent2">
                    <a:lumMod val="50000"/>
                  </a:schemeClr>
                </a:solidFill>
              </a:rPr>
              <a:t> Position </a:t>
            </a:r>
          </a:p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</a:rPr>
              <a:t>Can be adapted to match the front doors.</a:t>
            </a:r>
            <a:endParaRPr lang="fr-FR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1" name="Titre 1">
            <a:extLst>
              <a:ext uri="{FF2B5EF4-FFF2-40B4-BE49-F238E27FC236}">
                <a16:creationId xmlns:a16="http://schemas.microsoft.com/office/drawing/2014/main" id="{FA0F410A-EFC1-97E0-CAEB-74FE0B8427FF}"/>
              </a:ext>
            </a:extLst>
          </p:cNvPr>
          <p:cNvSpPr txBox="1">
            <a:spLocks/>
          </p:cNvSpPr>
          <p:nvPr/>
        </p:nvSpPr>
        <p:spPr>
          <a:xfrm>
            <a:off x="9196960" y="5099193"/>
            <a:ext cx="2150500" cy="3884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u="sng" dirty="0">
                <a:solidFill>
                  <a:schemeClr val="accent2">
                    <a:lumMod val="50000"/>
                  </a:schemeClr>
                </a:solidFill>
              </a:rPr>
              <a:t>Freq (Hz)</a:t>
            </a:r>
          </a:p>
          <a:p>
            <a:r>
              <a:rPr lang="fr-FR" sz="1600" b="1" dirty="0">
                <a:solidFill>
                  <a:schemeClr val="accent2">
                    <a:lumMod val="50000"/>
                  </a:schemeClr>
                </a:solidFill>
              </a:rPr>
              <a:t>90° </a:t>
            </a:r>
            <a:r>
              <a:rPr lang="fr-FR" sz="1600" dirty="0">
                <a:solidFill>
                  <a:schemeClr val="accent2">
                    <a:lumMod val="50000"/>
                  </a:schemeClr>
                </a:solidFill>
              </a:rPr>
              <a:t>Position  </a:t>
            </a:r>
          </a:p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</a:rPr>
              <a:t>Can be adapted to match the front doors.</a:t>
            </a:r>
            <a:endParaRPr lang="fr-FR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AA47F5B9-DC5D-CA28-B943-84E528D0AEF9}"/>
              </a:ext>
            </a:extLst>
          </p:cNvPr>
          <p:cNvSpPr/>
          <p:nvPr/>
        </p:nvSpPr>
        <p:spPr>
          <a:xfrm>
            <a:off x="9098611" y="3716721"/>
            <a:ext cx="2265212" cy="2745125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C7347D0C-7143-EDBF-2C67-AC0FD6D6782B}"/>
              </a:ext>
            </a:extLst>
          </p:cNvPr>
          <p:cNvSpPr/>
          <p:nvPr/>
        </p:nvSpPr>
        <p:spPr>
          <a:xfrm>
            <a:off x="986889" y="3718517"/>
            <a:ext cx="1473958" cy="2745126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D770C66E-6BC4-32D0-CA57-3E0A7A6BBE35}"/>
              </a:ext>
            </a:extLst>
          </p:cNvPr>
          <p:cNvCxnSpPr>
            <a:cxnSpLocks/>
          </p:cNvCxnSpPr>
          <p:nvPr/>
        </p:nvCxnSpPr>
        <p:spPr>
          <a:xfrm flipH="1" flipV="1">
            <a:off x="8983831" y="2521561"/>
            <a:ext cx="6076" cy="206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Image 61" descr="Une image contenant boîtier, accessoire&#10;&#10;Description générée automatiquement">
            <a:extLst>
              <a:ext uri="{FF2B5EF4-FFF2-40B4-BE49-F238E27FC236}">
                <a16:creationId xmlns:a16="http://schemas.microsoft.com/office/drawing/2014/main" id="{C8E7BE88-8DD3-3717-F994-67F755B11A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76" b="89984" l="9993" r="90007">
                        <a14:foregroundMark x1="35262" y1="24354" x2="35262" y2="24354"/>
                        <a14:foregroundMark x1="38526" y1="24475" x2="38526" y2="24475"/>
                        <a14:foregroundMark x1="40444" y1="24717" x2="40444" y2="24717"/>
                        <a14:foregroundMark x1="44717" y1="25323" x2="44717" y2="25323"/>
                        <a14:foregroundMark x1="46265" y1="24838" x2="46265" y2="24838"/>
                        <a14:foregroundMark x1="46871" y1="24838" x2="46871" y2="24838"/>
                        <a14:foregroundMark x1="46871" y1="24838" x2="46871" y2="24838"/>
                        <a14:foregroundMark x1="36474" y1="24838" x2="36474" y2="24838"/>
                        <a14:foregroundMark x1="42194" y1="25202" x2="42194" y2="25202"/>
                        <a14:foregroundMark x1="43506" y1="24717" x2="43506" y2="24717"/>
                        <a14:foregroundMark x1="41487" y1="24717" x2="41487" y2="24717"/>
                        <a14:foregroundMark x1="90007" y1="63974" x2="90007" y2="63974"/>
                        <a14:foregroundMark x1="89906" y1="60299" x2="89906" y2="60299"/>
                        <a14:foregroundMark x1="89906" y1="57108" x2="89906" y2="57108"/>
                        <a14:foregroundMark x1="14569" y1="46486" x2="14569" y2="46486"/>
                        <a14:foregroundMark x1="14771" y1="45153" x2="14771" y2="45153"/>
                        <a14:foregroundMark x1="14771" y1="44265" x2="14771" y2="44265"/>
                        <a14:foregroundMark x1="14771" y1="42447" x2="14771" y2="42447"/>
                        <a14:foregroundMark x1="14771" y1="41357" x2="14771" y2="41357"/>
                        <a14:foregroundMark x1="14872" y1="40994" x2="14872" y2="40994"/>
                        <a14:foregroundMark x1="41487" y1="65065" x2="41487" y2="65065"/>
                        <a14:foregroundMark x1="31057" y1="61026" x2="31057" y2="61026"/>
                        <a14:foregroundMark x1="22712" y1="58360" x2="22712" y2="58360"/>
                        <a14:foregroundMark x1="21803" y1="58360" x2="21803" y2="58360"/>
                        <a14:foregroundMark x1="20996" y1="58360" x2="20996" y2="58360"/>
                        <a14:foregroundMark x1="23520" y1="58603" x2="23520" y2="58603"/>
                        <a14:foregroundMark x1="20256" y1="58603" x2="20256" y2="58603"/>
                        <a14:foregroundMark x1="19347" y1="58724" x2="19347" y2="58724"/>
                        <a14:foregroundMark x1="21803" y1="58724" x2="21803" y2="58724"/>
                        <a14:backgroundMark x1="17429" y1="59572" x2="17429" y2="59572"/>
                        <a14:backgroundMark x1="19953" y1="59814" x2="19953" y2="59814"/>
                        <a14:backgroundMark x1="26985" y1="62157" x2="26985" y2="62157"/>
                        <a14:backgroundMark x1="19953" y1="59451" x2="19953" y2="59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511" y="103332"/>
            <a:ext cx="1271607" cy="105970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5B6A038-9D85-DA70-E588-18C73F76BE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776" b="92610" l="3541" r="97111">
                        <a14:foregroundMark x1="9413" y1="53349" x2="9413" y2="53349"/>
                        <a14:foregroundMark x1="5405" y1="48037" x2="5405" y2="48037"/>
                        <a14:foregroundMark x1="4007" y1="43418" x2="4007" y2="43418"/>
                        <a14:foregroundMark x1="7922" y1="12702" x2="7922" y2="12702"/>
                        <a14:foregroundMark x1="19571" y1="10855" x2="19571" y2="10855"/>
                        <a14:foregroundMark x1="29357" y1="9469" x2="29357" y2="9469"/>
                        <a14:foregroundMark x1="40541" y1="9007" x2="40541" y2="9007"/>
                        <a14:foregroundMark x1="54893" y1="10855" x2="54893" y2="10855"/>
                        <a14:foregroundMark x1="61696" y1="30254" x2="61696" y2="30254"/>
                        <a14:foregroundMark x1="86580" y1="48037" x2="86580" y2="48037"/>
                        <a14:foregroundMark x1="96086" y1="80600" x2="96086" y2="80600"/>
                        <a14:foregroundMark x1="96552" y1="56582" x2="96552" y2="56582"/>
                        <a14:foregroundMark x1="97111" y1="24711" x2="97111" y2="24711"/>
                        <a14:foregroundMark x1="96552" y1="12471" x2="96552" y2="12471"/>
                        <a14:foregroundMark x1="92078" y1="12009" x2="92078" y2="12009"/>
                        <a14:foregroundMark x1="94595" y1="32564" x2="94595" y2="32564"/>
                        <a14:foregroundMark x1="92544" y1="36721" x2="92544" y2="39261"/>
                        <a14:foregroundMark x1="93569" y1="63972" x2="93569" y2="63972"/>
                        <a14:foregroundMark x1="93756" y1="78060" x2="93756" y2="79677"/>
                        <a14:foregroundMark x1="93756" y1="86836" x2="93756" y2="86836"/>
                        <a14:foregroundMark x1="89282" y1="87529" x2="89282" y2="87529"/>
                        <a14:foregroundMark x1="86580" y1="88453" x2="86580" y2="88453"/>
                        <a14:foregroundMark x1="79404" y1="89607" x2="79404" y2="89607"/>
                        <a14:foregroundMark x1="75396" y1="71132" x2="75396" y2="71132"/>
                        <a14:foregroundMark x1="67940" y1="65358" x2="67940" y2="65358"/>
                        <a14:foregroundMark x1="66263" y1="54042" x2="66263" y2="54042"/>
                        <a14:foregroundMark x1="60205" y1="51963" x2="60205" y2="51963"/>
                        <a14:foregroundMark x1="59087" y1="54965" x2="59087" y2="54965"/>
                        <a14:foregroundMark x1="59273" y1="63972" x2="59273" y2="63972"/>
                        <a14:foregroundMark x1="96738" y1="90069" x2="96738" y2="90069"/>
                        <a14:foregroundMark x1="96738" y1="92610" x2="96738" y2="92610"/>
                        <a14:foregroundMark x1="97204" y1="78984" x2="97204" y2="78984"/>
                        <a14:foregroundMark x1="96925" y1="71824" x2="96925" y2="71824"/>
                        <a14:foregroundMark x1="96365" y1="64434" x2="96365" y2="64434"/>
                        <a14:foregroundMark x1="96365" y1="48730" x2="96365" y2="48730"/>
                        <a14:foregroundMark x1="95713" y1="41339" x2="95713" y2="41339"/>
                        <a14:foregroundMark x1="93756" y1="13164" x2="93756" y2="13164"/>
                        <a14:foregroundMark x1="93103" y1="8776" x2="93103" y2="8776"/>
                        <a14:foregroundMark x1="89748" y1="9007" x2="89748" y2="9007"/>
                        <a14:foregroundMark x1="87698" y1="13626" x2="87698" y2="13626"/>
                        <a14:foregroundMark x1="89748" y1="17783" x2="89748" y2="17783"/>
                        <a14:foregroundMark x1="92451" y1="19861" x2="92451" y2="19861"/>
                        <a14:foregroundMark x1="92544" y1="27252" x2="92544" y2="27252"/>
                        <a14:foregroundMark x1="87605" y1="24711" x2="87605" y2="24711"/>
                        <a14:foregroundMark x1="90587" y1="33025" x2="90587" y2="33025"/>
                        <a14:foregroundMark x1="92451" y1="50346" x2="92451" y2="50346"/>
                        <a14:foregroundMark x1="92544" y1="56582" x2="92544" y2="56582"/>
                        <a14:foregroundMark x1="91612" y1="69746" x2="91612" y2="69746"/>
                        <a14:foregroundMark x1="90028" y1="75520" x2="90028" y2="75520"/>
                        <a14:foregroundMark x1="93756" y1="74827" x2="93756" y2="74827"/>
                        <a14:foregroundMark x1="92731" y1="69515" x2="92731" y2="69515"/>
                        <a14:foregroundMark x1="90587" y1="67667" x2="90587" y2="67667"/>
                        <a14:foregroundMark x1="91426" y1="56120" x2="91426" y2="56120"/>
                        <a14:foregroundMark x1="87418" y1="66975" x2="87418" y2="66975"/>
                        <a14:foregroundMark x1="83225" y1="69515" x2="83225" y2="69515"/>
                        <a14:foregroundMark x1="72880" y1="17321" x2="72880" y2="17321"/>
                        <a14:foregroundMark x1="70270" y1="18938" x2="70270" y2="18938"/>
                        <a14:foregroundMark x1="79404" y1="13164" x2="79404" y2="13164"/>
                        <a14:foregroundMark x1="72227" y1="12702" x2="72227" y2="12702"/>
                        <a14:foregroundMark x1="84902" y1="22633" x2="84902" y2="22633"/>
                        <a14:foregroundMark x1="82386" y1="16628" x2="82386" y2="16628"/>
                        <a14:foregroundMark x1="77446" y1="15242" x2="77446" y2="15242"/>
                        <a14:foregroundMark x1="66915" y1="18245" x2="66915" y2="18245"/>
                        <a14:foregroundMark x1="56850" y1="17783" x2="56850" y2="17783"/>
                        <a14:foregroundMark x1="62535" y1="17321" x2="62535" y2="17321"/>
                        <a14:foregroundMark x1="63747" y1="14088" x2="63747" y2="14088"/>
                        <a14:foregroundMark x1="60019" y1="12471" x2="60019" y2="12471"/>
                        <a14:foregroundMark x1="46039" y1="16628" x2="46039" y2="16628"/>
                        <a14:foregroundMark x1="62721" y1="58199" x2="62721" y2="58199"/>
                        <a14:foregroundMark x1="61883" y1="74365" x2="61883" y2="74365"/>
                        <a14:foregroundMark x1="61417" y1="87991" x2="61417" y2="87991"/>
                        <a14:foregroundMark x1="68406" y1="87298" x2="68406" y2="87298"/>
                        <a14:foregroundMark x1="72880" y1="86836" x2="72880" y2="86836"/>
                        <a14:foregroundMark x1="57036" y1="72286" x2="57036" y2="72286"/>
                        <a14:foregroundMark x1="52749" y1="74827" x2="52749" y2="74827"/>
                        <a14:foregroundMark x1="48555" y1="73441" x2="48555" y2="73441"/>
                        <a14:foregroundMark x1="43523" y1="73441" x2="43523" y2="73441"/>
                        <a14:foregroundMark x1="50513" y1="66513" x2="50513" y2="66513"/>
                        <a14:foregroundMark x1="55266" y1="66051" x2="55266" y2="66051"/>
                        <a14:foregroundMark x1="54240" y1="60277" x2="54240" y2="60277"/>
                        <a14:foregroundMark x1="53402" y1="40185" x2="53402" y2="40185"/>
                        <a14:foregroundMark x1="55732" y1="48037" x2="55732" y2="48037"/>
                        <a14:foregroundMark x1="53681" y1="33949" x2="53681" y2="33949"/>
                        <a14:foregroundMark x1="56104" y1="47575" x2="56104" y2="47575"/>
                        <a14:foregroundMark x1="56104" y1="58661" x2="56104" y2="58661"/>
                        <a14:foregroundMark x1="56570" y1="69746" x2="56570" y2="69746"/>
                        <a14:foregroundMark x1="55359" y1="73903" x2="55359" y2="73903"/>
                        <a14:foregroundMark x1="53402" y1="73210" x2="53402" y2="73210"/>
                        <a14:foregroundMark x1="52377" y1="61201" x2="52377" y2="61201"/>
                        <a14:foregroundMark x1="50233" y1="51732" x2="50233" y2="51732"/>
                        <a14:foregroundMark x1="47344" y1="37644" x2="47344" y2="37644"/>
                        <a14:foregroundMark x1="40727" y1="34642" x2="40727" y2="34642"/>
                        <a14:foregroundMark x1="40354" y1="18707" x2="40354" y2="18707"/>
                        <a14:foregroundMark x1="36347" y1="12009" x2="36347" y2="12009"/>
                        <a14:foregroundMark x1="27586" y1="14781" x2="27586" y2="14781"/>
                        <a14:foregroundMark x1="32898" y1="13626" x2="32898" y2="13626"/>
                        <a14:foregroundMark x1="24884" y1="16628" x2="24884" y2="16628"/>
                        <a14:foregroundMark x1="19385" y1="13164" x2="19385" y2="13164"/>
                        <a14:foregroundMark x1="20224" y1="13164" x2="20224" y2="13164"/>
                        <a14:foregroundMark x1="18173" y1="14550" x2="18173" y2="14550"/>
                        <a14:foregroundMark x1="14539" y1="12471" x2="14539" y2="12471"/>
                        <a14:foregroundMark x1="12209" y1="10855" x2="12209" y2="10855"/>
                        <a14:foregroundMark x1="8667" y1="9931" x2="8667" y2="9931"/>
                        <a14:foregroundMark x1="4007" y1="9007" x2="4007" y2="9007"/>
                        <a14:foregroundMark x1="3541" y1="10393" x2="3541" y2="10393"/>
                        <a14:foregroundMark x1="3728" y1="12009" x2="3728" y2="12009"/>
                        <a14:foregroundMark x1="4567" y1="21940" x2="4567" y2="21940"/>
                        <a14:foregroundMark x1="8201" y1="29330" x2="8201" y2="29330"/>
                        <a14:foregroundMark x1="12022" y1="43880" x2="12022" y2="43880"/>
                        <a14:foregroundMark x1="11836" y1="38106" x2="11836" y2="38106"/>
                        <a14:foregroundMark x1="11743" y1="35104" x2="11743" y2="35104"/>
                        <a14:foregroundMark x1="16589" y1="40878" x2="16589" y2="40878"/>
                        <a14:foregroundMark x1="25070" y1="41801" x2="25070" y2="418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9377" y="1306098"/>
            <a:ext cx="5596347" cy="2258358"/>
          </a:xfrm>
          <a:prstGeom prst="rect">
            <a:avLst/>
          </a:prstGeom>
        </p:spPr>
      </p:pic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93E6B18C-92D3-AB8C-FF31-6A2F1AA6EB65}"/>
              </a:ext>
            </a:extLst>
          </p:cNvPr>
          <p:cNvCxnSpPr>
            <a:cxnSpLocks/>
          </p:cNvCxnSpPr>
          <p:nvPr/>
        </p:nvCxnSpPr>
        <p:spPr>
          <a:xfrm flipV="1">
            <a:off x="7858515" y="2832056"/>
            <a:ext cx="617688" cy="1105381"/>
          </a:xfrm>
          <a:prstGeom prst="straightConnector1">
            <a:avLst/>
          </a:prstGeom>
          <a:ln w="127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1FD7212A-6ECA-DD3E-D934-893ADB88BD2A}"/>
              </a:ext>
            </a:extLst>
          </p:cNvPr>
          <p:cNvCxnSpPr>
            <a:cxnSpLocks/>
          </p:cNvCxnSpPr>
          <p:nvPr/>
        </p:nvCxnSpPr>
        <p:spPr>
          <a:xfrm flipH="1" flipV="1">
            <a:off x="9020814" y="2838882"/>
            <a:ext cx="609995" cy="1016389"/>
          </a:xfrm>
          <a:prstGeom prst="straightConnector1">
            <a:avLst/>
          </a:prstGeom>
          <a:ln w="127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518318"/>
      </p:ext>
    </p:extLst>
  </p:cSld>
  <p:clrMapOvr>
    <a:masterClrMapping/>
  </p:clrMapOvr>
  <p:transition spd="med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AE86C14B-D302-65CF-4E98-E23142781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70" y="207569"/>
            <a:ext cx="11645907" cy="6462876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794A8CBC-86CA-CD08-B1DB-84DE41DC4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46" y="10394"/>
            <a:ext cx="517200" cy="684760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E7D4899-855D-2377-434C-C578D0DB6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321" y="949668"/>
            <a:ext cx="10751189" cy="517372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FB471EB-F6F8-63F3-B2B0-4B8C4DF91D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1167" y1="46000" x2="11167" y2="46000"/>
                        <a14:foregroundMark x1="26667" y1="46000" x2="26667" y2="46000"/>
                        <a14:foregroundMark x1="36667" y1="46000" x2="36667" y2="46000"/>
                        <a14:foregroundMark x1="44333" y1="49000" x2="44333" y2="49000"/>
                        <a14:foregroundMark x1="53167" y1="51000" x2="53167" y2="51000"/>
                        <a14:foregroundMark x1="52333" y1="65000" x2="52333" y2="65000"/>
                        <a14:foregroundMark x1="56167" y1="50000" x2="56167" y2="50000"/>
                        <a14:foregroundMark x1="55667" y1="60000" x2="55667" y2="60000"/>
                        <a14:foregroundMark x1="62000" y1="49000" x2="62000" y2="49000"/>
                        <a14:foregroundMark x1="62667" y1="33000" x2="62667" y2="33000"/>
                        <a14:foregroundMark x1="67333" y1="29000" x2="67333" y2="29000"/>
                        <a14:foregroundMark x1="65167" y1="35000" x2="65167" y2="35000"/>
                        <a14:foregroundMark x1="66333" y1="74000" x2="66333" y2="74000"/>
                        <a14:foregroundMark x1="63833" y1="67000" x2="63833" y2="67000"/>
                        <a14:foregroundMark x1="71833" y1="47000" x2="71833" y2="47000"/>
                        <a14:foregroundMark x1="72167" y1="39000" x2="72167" y2="39000"/>
                        <a14:foregroundMark x1="71333" y1="61000" x2="71333" y2="61000"/>
                        <a14:foregroundMark x1="74833" y1="47000" x2="74833" y2="47000"/>
                        <a14:foregroundMark x1="80667" y1="55000" x2="80667" y2="55000"/>
                        <a14:foregroundMark x1="83333" y1="50000" x2="83333" y2="50000"/>
                        <a14:foregroundMark x1="85333" y1="51000" x2="85333" y2="51000"/>
                        <a14:foregroundMark x1="49000" y1="33000" x2="49000" y2="33000"/>
                        <a14:foregroundMark x1="49000" y1="30000" x2="49000" y2="30000"/>
                        <a14:foregroundMark x1="49667" y1="30000" x2="49667" y2="30000"/>
                        <a14:foregroundMark x1="48500" y1="32000" x2="48500" y2="32000"/>
                        <a14:foregroundMark x1="49000" y1="36000" x2="49000" y2="36000"/>
                        <a14:foregroundMark x1="49000" y1="30000" x2="49000" y2="3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2442" y="315996"/>
            <a:ext cx="2673044" cy="44550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EE108ABA-3D4C-8A05-F310-DD6A74B7E04F}"/>
              </a:ext>
            </a:extLst>
          </p:cNvPr>
          <p:cNvSpPr txBox="1">
            <a:spLocks/>
          </p:cNvSpPr>
          <p:nvPr/>
        </p:nvSpPr>
        <p:spPr>
          <a:xfrm>
            <a:off x="698379" y="229183"/>
            <a:ext cx="6834936" cy="619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Dedicated cables list </a:t>
            </a:r>
            <a:endParaRPr lang="fr-F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208191"/>
      </p:ext>
    </p:extLst>
  </p:cSld>
  <p:clrMapOvr>
    <a:masterClrMapping/>
  </p:clrMapOvr>
  <p:transition spd="med">
    <p:push dir="u"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365</Words>
  <Application>Microsoft Office PowerPoint</Application>
  <PresentationFormat>Breitbild</PresentationFormat>
  <Paragraphs>87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FOCAL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Yann CANOINE</dc:creator>
  <cp:lastModifiedBy>Axel Mohren</cp:lastModifiedBy>
  <cp:revision>3</cp:revision>
  <dcterms:created xsi:type="dcterms:W3CDTF">2019-12-30T13:59:39Z</dcterms:created>
  <dcterms:modified xsi:type="dcterms:W3CDTF">2023-06-15T12:52:10Z</dcterms:modified>
</cp:coreProperties>
</file>