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6" r:id="rId2"/>
    <p:sldMasterId id="2147483695" r:id="rId3"/>
    <p:sldMasterId id="2147483683" r:id="rId4"/>
    <p:sldMasterId id="2147483710" r:id="rId5"/>
  </p:sldMasterIdLst>
  <p:notesMasterIdLst>
    <p:notesMasterId r:id="rId38"/>
  </p:notesMasterIdLst>
  <p:handoutMasterIdLst>
    <p:handoutMasterId r:id="rId39"/>
  </p:handoutMasterIdLst>
  <p:sldIdLst>
    <p:sldId id="341" r:id="rId6"/>
    <p:sldId id="357" r:id="rId7"/>
    <p:sldId id="402" r:id="rId8"/>
    <p:sldId id="403" r:id="rId9"/>
    <p:sldId id="404" r:id="rId10"/>
    <p:sldId id="405" r:id="rId11"/>
    <p:sldId id="406" r:id="rId12"/>
    <p:sldId id="407" r:id="rId13"/>
    <p:sldId id="409" r:id="rId14"/>
    <p:sldId id="408" r:id="rId15"/>
    <p:sldId id="378" r:id="rId16"/>
    <p:sldId id="343" r:id="rId17"/>
    <p:sldId id="401" r:id="rId18"/>
    <p:sldId id="361" r:id="rId19"/>
    <p:sldId id="368" r:id="rId20"/>
    <p:sldId id="400" r:id="rId21"/>
    <p:sldId id="362" r:id="rId22"/>
    <p:sldId id="370" r:id="rId23"/>
    <p:sldId id="399" r:id="rId24"/>
    <p:sldId id="363" r:id="rId25"/>
    <p:sldId id="371" r:id="rId26"/>
    <p:sldId id="359" r:id="rId27"/>
    <p:sldId id="377" r:id="rId28"/>
    <p:sldId id="373" r:id="rId29"/>
    <p:sldId id="375" r:id="rId30"/>
    <p:sldId id="374" r:id="rId31"/>
    <p:sldId id="376" r:id="rId32"/>
    <p:sldId id="364" r:id="rId33"/>
    <p:sldId id="379" r:id="rId34"/>
    <p:sldId id="360" r:id="rId35"/>
    <p:sldId id="365" r:id="rId36"/>
    <p:sldId id="372" r:id="rId37"/>
  </p:sldIdLst>
  <p:sldSz cx="12192000" cy="6858000"/>
  <p:notesSz cx="6794500" cy="100076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6017"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eur" initials="A" lastIdx="17" clrIdx="0"/>
  <p:cmAuthor id="3" name="Lysiane COINDOT" initials="LC" lastIdx="10" clrIdx="1">
    <p:extLst>
      <p:ext uri="{19B8F6BF-5375-455C-9EA6-DF929625EA0E}">
        <p15:presenceInfo xmlns:p15="http://schemas.microsoft.com/office/powerpoint/2012/main" userId="Lysiane COINDO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37747"/>
    <a:srgbClr val="000000"/>
    <a:srgbClr val="A5644E"/>
    <a:srgbClr val="262626"/>
    <a:srgbClr val="030606"/>
    <a:srgbClr val="090909"/>
    <a:srgbClr val="C7A57F"/>
    <a:srgbClr val="F6F5F3"/>
    <a:srgbClr val="090911"/>
    <a:srgbClr val="1515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59" autoAdjust="0"/>
    <p:restoredTop sz="85018" autoAdjust="0"/>
  </p:normalViewPr>
  <p:slideViewPr>
    <p:cSldViewPr snapToGrid="0">
      <p:cViewPr varScale="1">
        <p:scale>
          <a:sx n="94" d="100"/>
          <a:sy n="94" d="100"/>
        </p:scale>
        <p:origin x="1080" y="78"/>
      </p:cViewPr>
      <p:guideLst>
        <p:guide pos="6017"/>
        <p:guide orient="horz" pos="2160"/>
      </p:guideLst>
    </p:cSldViewPr>
  </p:slideViewPr>
  <p:outlineViewPr>
    <p:cViewPr>
      <p:scale>
        <a:sx n="33" d="100"/>
        <a:sy n="33" d="100"/>
      </p:scale>
      <p:origin x="0" y="-1107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7" d="100"/>
          <a:sy n="87" d="100"/>
        </p:scale>
        <p:origin x="3834"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handoutMaster" Target="handoutMasters/handout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4283" cy="502118"/>
          </a:xfrm>
          <a:prstGeom prst="rect">
            <a:avLst/>
          </a:prstGeom>
        </p:spPr>
        <p:txBody>
          <a:bodyPr vert="horz" lIns="91440" tIns="45720" rIns="91440" bIns="45720" rtlCol="0"/>
          <a:lstStyle>
            <a:lvl1pPr algn="l">
              <a:defRPr sz="1200"/>
            </a:lvl1pPr>
          </a:lstStyle>
          <a:p>
            <a:endParaRPr lang="fr-FR" dirty="0">
              <a:latin typeface="Century Gothic" panose="020B0502020202020204" pitchFamily="34" charset="0"/>
            </a:endParaRPr>
          </a:p>
        </p:txBody>
      </p:sp>
      <p:sp>
        <p:nvSpPr>
          <p:cNvPr id="3" name="Espace réservé de la date 2"/>
          <p:cNvSpPr>
            <a:spLocks noGrp="1"/>
          </p:cNvSpPr>
          <p:nvPr>
            <p:ph type="dt" sz="quarter" idx="1"/>
          </p:nvPr>
        </p:nvSpPr>
        <p:spPr>
          <a:xfrm>
            <a:off x="3848645" y="0"/>
            <a:ext cx="2944283" cy="502118"/>
          </a:xfrm>
          <a:prstGeom prst="rect">
            <a:avLst/>
          </a:prstGeom>
        </p:spPr>
        <p:txBody>
          <a:bodyPr vert="horz" lIns="91440" tIns="45720" rIns="91440" bIns="45720" rtlCol="0"/>
          <a:lstStyle>
            <a:lvl1pPr algn="r">
              <a:defRPr sz="1200"/>
            </a:lvl1pPr>
          </a:lstStyle>
          <a:p>
            <a:fld id="{1B6B82AC-BCD7-455B-9A40-E3D8F3D2A640}" type="datetimeFigureOut">
              <a:rPr lang="fr-FR" smtClean="0">
                <a:latin typeface="Century Gothic" panose="020B0502020202020204" pitchFamily="34" charset="0"/>
              </a:rPr>
              <a:t>15/06/2023</a:t>
            </a:fld>
            <a:endParaRPr lang="fr-FR" dirty="0">
              <a:latin typeface="Century Gothic" panose="020B0502020202020204" pitchFamily="34" charset="0"/>
            </a:endParaRPr>
          </a:p>
        </p:txBody>
      </p:sp>
      <p:sp>
        <p:nvSpPr>
          <p:cNvPr id="4" name="Espace réservé du pied de page 3"/>
          <p:cNvSpPr>
            <a:spLocks noGrp="1"/>
          </p:cNvSpPr>
          <p:nvPr>
            <p:ph type="ftr" sz="quarter" idx="2"/>
          </p:nvPr>
        </p:nvSpPr>
        <p:spPr>
          <a:xfrm>
            <a:off x="0" y="9505484"/>
            <a:ext cx="2944283" cy="502117"/>
          </a:xfrm>
          <a:prstGeom prst="rect">
            <a:avLst/>
          </a:prstGeom>
        </p:spPr>
        <p:txBody>
          <a:bodyPr vert="horz" lIns="91440" tIns="45720" rIns="91440" bIns="45720" rtlCol="0" anchor="b"/>
          <a:lstStyle>
            <a:lvl1pPr algn="l">
              <a:defRPr sz="1200"/>
            </a:lvl1pPr>
          </a:lstStyle>
          <a:p>
            <a:endParaRPr lang="fr-FR" dirty="0">
              <a:latin typeface="Century Gothic" panose="020B0502020202020204" pitchFamily="34" charset="0"/>
            </a:endParaRPr>
          </a:p>
        </p:txBody>
      </p:sp>
      <p:sp>
        <p:nvSpPr>
          <p:cNvPr id="5" name="Espace réservé du numéro de diapositive 4"/>
          <p:cNvSpPr>
            <a:spLocks noGrp="1"/>
          </p:cNvSpPr>
          <p:nvPr>
            <p:ph type="sldNum" sz="quarter" idx="3"/>
          </p:nvPr>
        </p:nvSpPr>
        <p:spPr>
          <a:xfrm>
            <a:off x="3848645" y="9505484"/>
            <a:ext cx="2944283" cy="502117"/>
          </a:xfrm>
          <a:prstGeom prst="rect">
            <a:avLst/>
          </a:prstGeom>
        </p:spPr>
        <p:txBody>
          <a:bodyPr vert="horz" lIns="91440" tIns="45720" rIns="91440" bIns="45720" rtlCol="0" anchor="b"/>
          <a:lstStyle>
            <a:lvl1pPr algn="r">
              <a:defRPr sz="1200"/>
            </a:lvl1pPr>
          </a:lstStyle>
          <a:p>
            <a:fld id="{FE54D9C0-83D4-4A68-891A-1B54A3B47DB0}" type="slidenum">
              <a:rPr lang="fr-FR" smtClean="0">
                <a:latin typeface="Century Gothic" panose="020B0502020202020204" pitchFamily="34" charset="0"/>
              </a:rPr>
              <a:t>‹Nr.›</a:t>
            </a:fld>
            <a:endParaRPr lang="fr-FR" dirty="0">
              <a:latin typeface="Century Gothic" panose="020B0502020202020204" pitchFamily="34" charset="0"/>
            </a:endParaRPr>
          </a:p>
        </p:txBody>
      </p:sp>
    </p:spTree>
    <p:extLst>
      <p:ext uri="{BB962C8B-B14F-4D97-AF65-F5344CB8AC3E}">
        <p14:creationId xmlns:p14="http://schemas.microsoft.com/office/powerpoint/2010/main" val="15885071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4283" cy="502118"/>
          </a:xfrm>
          <a:prstGeom prst="rect">
            <a:avLst/>
          </a:prstGeom>
        </p:spPr>
        <p:txBody>
          <a:bodyPr vert="horz" lIns="91440" tIns="45720" rIns="91440" bIns="45720" rtlCol="0"/>
          <a:lstStyle>
            <a:lvl1pPr algn="l">
              <a:defRPr sz="1200">
                <a:latin typeface="Century Gothic" panose="020B0502020202020204" pitchFamily="34" charset="0"/>
              </a:defRPr>
            </a:lvl1pPr>
          </a:lstStyle>
          <a:p>
            <a:endParaRPr lang="fr-FR" dirty="0"/>
          </a:p>
        </p:txBody>
      </p:sp>
      <p:sp>
        <p:nvSpPr>
          <p:cNvPr id="3" name="Espace réservé de la date 2"/>
          <p:cNvSpPr>
            <a:spLocks noGrp="1"/>
          </p:cNvSpPr>
          <p:nvPr>
            <p:ph type="dt" idx="1"/>
          </p:nvPr>
        </p:nvSpPr>
        <p:spPr>
          <a:xfrm>
            <a:off x="3848645" y="0"/>
            <a:ext cx="2944283" cy="502118"/>
          </a:xfrm>
          <a:prstGeom prst="rect">
            <a:avLst/>
          </a:prstGeom>
        </p:spPr>
        <p:txBody>
          <a:bodyPr vert="horz" lIns="91440" tIns="45720" rIns="91440" bIns="45720" rtlCol="0"/>
          <a:lstStyle>
            <a:lvl1pPr algn="r">
              <a:defRPr sz="1200">
                <a:latin typeface="Century Gothic" panose="020B0502020202020204" pitchFamily="34" charset="0"/>
              </a:defRPr>
            </a:lvl1pPr>
          </a:lstStyle>
          <a:p>
            <a:fld id="{36626040-47DE-4FBC-9C83-34A8D06C7D57}" type="datetimeFigureOut">
              <a:rPr lang="fr-FR" smtClean="0"/>
              <a:pPr/>
              <a:t>15/06/2023</a:t>
            </a:fld>
            <a:endParaRPr lang="fr-FR" dirty="0"/>
          </a:p>
        </p:txBody>
      </p:sp>
      <p:sp>
        <p:nvSpPr>
          <p:cNvPr id="4" name="Espace réservé de l'image des diapositives 3"/>
          <p:cNvSpPr>
            <a:spLocks noGrp="1" noRot="1" noChangeAspect="1"/>
          </p:cNvSpPr>
          <p:nvPr>
            <p:ph type="sldImg" idx="2"/>
          </p:nvPr>
        </p:nvSpPr>
        <p:spPr>
          <a:xfrm>
            <a:off x="395288" y="1250950"/>
            <a:ext cx="6003925" cy="33782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notes 4"/>
          <p:cNvSpPr>
            <a:spLocks noGrp="1"/>
          </p:cNvSpPr>
          <p:nvPr>
            <p:ph type="body" sz="quarter" idx="3"/>
          </p:nvPr>
        </p:nvSpPr>
        <p:spPr>
          <a:xfrm>
            <a:off x="679450" y="4816157"/>
            <a:ext cx="5435600" cy="3940493"/>
          </a:xfrm>
          <a:prstGeom prst="rect">
            <a:avLst/>
          </a:prstGeom>
        </p:spPr>
        <p:txBody>
          <a:bodyPr vert="horz" lIns="91440" tIns="45720" rIns="91440" bIns="45720" rtlCol="0"/>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pied de page 5"/>
          <p:cNvSpPr>
            <a:spLocks noGrp="1"/>
          </p:cNvSpPr>
          <p:nvPr>
            <p:ph type="ftr" sz="quarter" idx="4"/>
          </p:nvPr>
        </p:nvSpPr>
        <p:spPr>
          <a:xfrm>
            <a:off x="0" y="9505484"/>
            <a:ext cx="2944283" cy="502117"/>
          </a:xfrm>
          <a:prstGeom prst="rect">
            <a:avLst/>
          </a:prstGeom>
        </p:spPr>
        <p:txBody>
          <a:bodyPr vert="horz" lIns="91440" tIns="45720" rIns="91440" bIns="45720" rtlCol="0" anchor="b"/>
          <a:lstStyle>
            <a:lvl1pPr algn="l">
              <a:defRPr sz="1200">
                <a:latin typeface="Century Gothic" panose="020B0502020202020204" pitchFamily="34" charset="0"/>
              </a:defRPr>
            </a:lvl1pPr>
          </a:lstStyle>
          <a:p>
            <a:endParaRPr lang="fr-FR" dirty="0"/>
          </a:p>
        </p:txBody>
      </p:sp>
      <p:sp>
        <p:nvSpPr>
          <p:cNvPr id="7" name="Espace réservé du numéro de diapositive 6"/>
          <p:cNvSpPr>
            <a:spLocks noGrp="1"/>
          </p:cNvSpPr>
          <p:nvPr>
            <p:ph type="sldNum" sz="quarter" idx="5"/>
          </p:nvPr>
        </p:nvSpPr>
        <p:spPr>
          <a:xfrm>
            <a:off x="3848645" y="9505484"/>
            <a:ext cx="2944283" cy="502117"/>
          </a:xfrm>
          <a:prstGeom prst="rect">
            <a:avLst/>
          </a:prstGeom>
        </p:spPr>
        <p:txBody>
          <a:bodyPr vert="horz" lIns="91440" tIns="45720" rIns="91440" bIns="45720" rtlCol="0" anchor="b"/>
          <a:lstStyle>
            <a:lvl1pPr algn="r">
              <a:defRPr sz="1200">
                <a:latin typeface="Century Gothic" panose="020B0502020202020204" pitchFamily="34" charset="0"/>
              </a:defRPr>
            </a:lvl1pPr>
          </a:lstStyle>
          <a:p>
            <a:fld id="{7E0320C6-616F-43DC-B8D3-5BF291FB7A75}" type="slidenum">
              <a:rPr lang="fr-FR" smtClean="0"/>
              <a:pPr/>
              <a:t>‹Nr.›</a:t>
            </a:fld>
            <a:endParaRPr lang="fr-FR" dirty="0"/>
          </a:p>
        </p:txBody>
      </p:sp>
    </p:spTree>
    <p:extLst>
      <p:ext uri="{BB962C8B-B14F-4D97-AF65-F5344CB8AC3E}">
        <p14:creationId xmlns:p14="http://schemas.microsoft.com/office/powerpoint/2010/main" val="5120728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entury Gothic" panose="020B0502020202020204" pitchFamily="34" charset="0"/>
        <a:ea typeface="+mn-ea"/>
        <a:cs typeface="+mn-cs"/>
      </a:defRPr>
    </a:lvl1pPr>
    <a:lvl2pPr marL="457200" algn="l" defTabSz="914400" rtl="0" eaLnBrk="1" latinLnBrk="0" hangingPunct="1">
      <a:defRPr sz="1200" kern="1200">
        <a:solidFill>
          <a:schemeClr val="tx1"/>
        </a:solidFill>
        <a:latin typeface="Century Gothic" panose="020B0502020202020204" pitchFamily="34" charset="0"/>
        <a:ea typeface="+mn-ea"/>
        <a:cs typeface="+mn-cs"/>
      </a:defRPr>
    </a:lvl2pPr>
    <a:lvl3pPr marL="914400" algn="l" defTabSz="914400" rtl="0" eaLnBrk="1" latinLnBrk="0" hangingPunct="1">
      <a:defRPr sz="1200" kern="1200">
        <a:solidFill>
          <a:schemeClr val="tx1"/>
        </a:solidFill>
        <a:latin typeface="Century Gothic" panose="020B0502020202020204" pitchFamily="34" charset="0"/>
        <a:ea typeface="+mn-ea"/>
        <a:cs typeface="+mn-cs"/>
      </a:defRPr>
    </a:lvl3pPr>
    <a:lvl4pPr marL="1371600" algn="l" defTabSz="914400" rtl="0" eaLnBrk="1" latinLnBrk="0" hangingPunct="1">
      <a:defRPr sz="1200" kern="1200">
        <a:solidFill>
          <a:schemeClr val="tx1"/>
        </a:solidFill>
        <a:latin typeface="Century Gothic" panose="020B0502020202020204" pitchFamily="34" charset="0"/>
        <a:ea typeface="+mn-ea"/>
        <a:cs typeface="+mn-cs"/>
      </a:defRPr>
    </a:lvl4pPr>
    <a:lvl5pPr marL="1828800" algn="l" defTabSz="914400" rtl="0" eaLnBrk="1" latinLnBrk="0" hangingPunct="1">
      <a:defRPr sz="1200" kern="1200">
        <a:solidFill>
          <a:schemeClr val="tx1"/>
        </a:solidFill>
        <a:latin typeface="Century Gothic" panose="020B0502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in a global concept idea, after the launch of our plug and play loudspeakers, </a:t>
            </a:r>
          </a:p>
          <a:p>
            <a:r>
              <a:rPr lang="en-US" dirty="0"/>
              <a:t>we had many requests for advice on adding amplifiers and subwoofers,</a:t>
            </a:r>
          </a:p>
          <a:p>
            <a:r>
              <a:rPr lang="en-US" dirty="0"/>
              <a:t>so we decided to launch the range of plug and play cables,           to make it easy to install an amplifier and a subwoofer</a:t>
            </a:r>
            <a:endParaRPr lang="fr-FR" dirty="0"/>
          </a:p>
        </p:txBody>
      </p:sp>
      <p:sp>
        <p:nvSpPr>
          <p:cNvPr id="4" name="Espace réservé du numéro de diapositive 3"/>
          <p:cNvSpPr>
            <a:spLocks noGrp="1"/>
          </p:cNvSpPr>
          <p:nvPr>
            <p:ph type="sldNum" sz="quarter" idx="10"/>
          </p:nvPr>
        </p:nvSpPr>
        <p:spPr/>
        <p:txBody>
          <a:bodyPr/>
          <a:lstStyle/>
          <a:p>
            <a:fld id="{7E0320C6-616F-43DC-B8D3-5BF291FB7A75}" type="slidenum">
              <a:rPr lang="fr-FR" smtClean="0"/>
              <a:t>1</a:t>
            </a:fld>
            <a:endParaRPr lang="fr-FR"/>
          </a:p>
        </p:txBody>
      </p:sp>
    </p:spTree>
    <p:extLst>
      <p:ext uri="{BB962C8B-B14F-4D97-AF65-F5344CB8AC3E}">
        <p14:creationId xmlns:p14="http://schemas.microsoft.com/office/powerpoint/2010/main" val="9994780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Cable details  </a:t>
            </a:r>
            <a:r>
              <a:rPr lang="fr-FR" dirty="0" err="1"/>
              <a:t>iw</a:t>
            </a:r>
            <a:r>
              <a:rPr lang="fr-FR" dirty="0"/>
              <a:t> </a:t>
            </a:r>
            <a:r>
              <a:rPr lang="fr-FR" dirty="0" err="1"/>
              <a:t>imp</a:t>
            </a:r>
            <a:r>
              <a:rPr lang="fr-FR" dirty="0"/>
              <a:t> 2,1 </a:t>
            </a:r>
          </a:p>
          <a:p>
            <a:endParaRPr lang="fr-FR" dirty="0"/>
          </a:p>
        </p:txBody>
      </p:sp>
      <p:sp>
        <p:nvSpPr>
          <p:cNvPr id="4" name="Espace réservé du numéro de diapositive 3"/>
          <p:cNvSpPr>
            <a:spLocks noGrp="1"/>
          </p:cNvSpPr>
          <p:nvPr>
            <p:ph type="sldNum" sz="quarter" idx="5"/>
          </p:nvPr>
        </p:nvSpPr>
        <p:spPr/>
        <p:txBody>
          <a:bodyPr/>
          <a:lstStyle/>
          <a:p>
            <a:fld id="{7E0320C6-616F-43DC-B8D3-5BF291FB7A75}" type="slidenum">
              <a:rPr lang="fr-FR" smtClean="0"/>
              <a:pPr/>
              <a:t>18</a:t>
            </a:fld>
            <a:endParaRPr lang="fr-FR" dirty="0"/>
          </a:p>
        </p:txBody>
      </p:sp>
    </p:spTree>
    <p:extLst>
      <p:ext uri="{BB962C8B-B14F-4D97-AF65-F5344CB8AC3E}">
        <p14:creationId xmlns:p14="http://schemas.microsoft.com/office/powerpoint/2010/main" val="2558480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Diagram for </a:t>
            </a:r>
            <a:r>
              <a:rPr lang="fr-FR" dirty="0" err="1"/>
              <a:t>this</a:t>
            </a:r>
            <a:r>
              <a:rPr lang="fr-FR" dirty="0"/>
              <a:t> </a:t>
            </a:r>
            <a:r>
              <a:rPr lang="fr-FR" dirty="0" err="1"/>
              <a:t>cable</a:t>
            </a:r>
            <a:r>
              <a:rPr lang="fr-FR" dirty="0"/>
              <a:t>   </a:t>
            </a:r>
            <a:r>
              <a:rPr lang="fr-FR" dirty="0" err="1"/>
              <a:t>iw</a:t>
            </a:r>
            <a:r>
              <a:rPr lang="fr-FR" dirty="0"/>
              <a:t> </a:t>
            </a:r>
            <a:r>
              <a:rPr lang="fr-FR" dirty="0" err="1"/>
              <a:t>imp</a:t>
            </a:r>
            <a:r>
              <a:rPr lang="fr-FR" dirty="0"/>
              <a:t> 2.2     </a:t>
            </a:r>
          </a:p>
          <a:p>
            <a:endParaRPr lang="fr-FR" dirty="0"/>
          </a:p>
        </p:txBody>
      </p:sp>
      <p:sp>
        <p:nvSpPr>
          <p:cNvPr id="4" name="Espace réservé du numéro de diapositive 3"/>
          <p:cNvSpPr>
            <a:spLocks noGrp="1"/>
          </p:cNvSpPr>
          <p:nvPr>
            <p:ph type="sldNum" sz="quarter" idx="5"/>
          </p:nvPr>
        </p:nvSpPr>
        <p:spPr/>
        <p:txBody>
          <a:bodyPr/>
          <a:lstStyle/>
          <a:p>
            <a:fld id="{7E0320C6-616F-43DC-B8D3-5BF291FB7A75}" type="slidenum">
              <a:rPr lang="fr-FR" smtClean="0"/>
              <a:pPr/>
              <a:t>20</a:t>
            </a:fld>
            <a:endParaRPr lang="fr-FR" dirty="0"/>
          </a:p>
        </p:txBody>
      </p:sp>
    </p:spTree>
    <p:extLst>
      <p:ext uri="{BB962C8B-B14F-4D97-AF65-F5344CB8AC3E}">
        <p14:creationId xmlns:p14="http://schemas.microsoft.com/office/powerpoint/2010/main" val="40708061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Cable details  </a:t>
            </a:r>
            <a:r>
              <a:rPr lang="fr-FR" dirty="0" err="1"/>
              <a:t>iw</a:t>
            </a:r>
            <a:r>
              <a:rPr lang="fr-FR" dirty="0"/>
              <a:t> </a:t>
            </a:r>
            <a:r>
              <a:rPr lang="fr-FR" dirty="0" err="1"/>
              <a:t>imp</a:t>
            </a:r>
            <a:r>
              <a:rPr lang="fr-FR" dirty="0"/>
              <a:t> 2.2  </a:t>
            </a:r>
          </a:p>
          <a:p>
            <a:endParaRPr lang="fr-FR" dirty="0"/>
          </a:p>
        </p:txBody>
      </p:sp>
      <p:sp>
        <p:nvSpPr>
          <p:cNvPr id="4" name="Espace réservé du numéro de diapositive 3"/>
          <p:cNvSpPr>
            <a:spLocks noGrp="1"/>
          </p:cNvSpPr>
          <p:nvPr>
            <p:ph type="sldNum" sz="quarter" idx="5"/>
          </p:nvPr>
        </p:nvSpPr>
        <p:spPr/>
        <p:txBody>
          <a:bodyPr/>
          <a:lstStyle/>
          <a:p>
            <a:fld id="{7E0320C6-616F-43DC-B8D3-5BF291FB7A75}" type="slidenum">
              <a:rPr lang="fr-FR" smtClean="0"/>
              <a:pPr/>
              <a:t>21</a:t>
            </a:fld>
            <a:endParaRPr lang="fr-FR" dirty="0"/>
          </a:p>
        </p:txBody>
      </p:sp>
    </p:spTree>
    <p:extLst>
      <p:ext uri="{BB962C8B-B14F-4D97-AF65-F5344CB8AC3E}">
        <p14:creationId xmlns:p14="http://schemas.microsoft.com/office/powerpoint/2010/main" val="33782604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Many</a:t>
            </a:r>
            <a:r>
              <a:rPr lang="fr-FR" dirty="0"/>
              <a:t> </a:t>
            </a:r>
            <a:r>
              <a:rPr lang="fr-FR" dirty="0" err="1"/>
              <a:t>cable</a:t>
            </a:r>
            <a:r>
              <a:rPr lang="fr-FR" dirty="0"/>
              <a:t>  but </a:t>
            </a:r>
            <a:r>
              <a:rPr lang="fr-FR" dirty="0" err="1"/>
              <a:t>really</a:t>
            </a:r>
            <a:r>
              <a:rPr lang="fr-FR" dirty="0"/>
              <a:t> simple to </a:t>
            </a:r>
            <a:r>
              <a:rPr lang="fr-FR" dirty="0" err="1"/>
              <a:t>understand</a:t>
            </a:r>
            <a:r>
              <a:rPr lang="fr-FR" dirty="0"/>
              <a:t> the concept </a:t>
            </a:r>
          </a:p>
        </p:txBody>
      </p:sp>
      <p:sp>
        <p:nvSpPr>
          <p:cNvPr id="4" name="Espace réservé du numéro de diapositive 3"/>
          <p:cNvSpPr>
            <a:spLocks noGrp="1"/>
          </p:cNvSpPr>
          <p:nvPr>
            <p:ph type="sldNum" sz="quarter" idx="10"/>
          </p:nvPr>
        </p:nvSpPr>
        <p:spPr/>
        <p:txBody>
          <a:bodyPr/>
          <a:lstStyle/>
          <a:p>
            <a:fld id="{7E0320C6-616F-43DC-B8D3-5BF291FB7A75}" type="slidenum">
              <a:rPr lang="fr-FR" smtClean="0"/>
              <a:t>22</a:t>
            </a:fld>
            <a:endParaRPr lang="fr-FR"/>
          </a:p>
        </p:txBody>
      </p:sp>
    </p:spTree>
    <p:extLst>
      <p:ext uri="{BB962C8B-B14F-4D97-AF65-F5344CB8AC3E}">
        <p14:creationId xmlns:p14="http://schemas.microsoft.com/office/powerpoint/2010/main" val="2106294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Mercedes solution </a:t>
            </a:r>
          </a:p>
          <a:p>
            <a:endParaRPr lang="en-US" dirty="0"/>
          </a:p>
          <a:p>
            <a:r>
              <a:rPr lang="en-US" dirty="0"/>
              <a:t>after changing the loudspeaker, we add a compact amplifier, and TWO front subwoofers </a:t>
            </a:r>
          </a:p>
          <a:p>
            <a:r>
              <a:rPr lang="en-US" dirty="0"/>
              <a:t> the impulse 4.320 2 channels for front 2 channels for both front subwoofers  I SUB MBZ 2</a:t>
            </a:r>
          </a:p>
          <a:p>
            <a:r>
              <a:rPr lang="en-US" dirty="0"/>
              <a:t>the cables that we then need is a y iso harness dedicated to the brand of the car. fakra or </a:t>
            </a:r>
            <a:r>
              <a:rPr lang="en-US" dirty="0" err="1"/>
              <a:t>quadlock</a:t>
            </a:r>
            <a:r>
              <a:rPr lang="en-US" dirty="0"/>
              <a:t>, </a:t>
            </a:r>
          </a:p>
          <a:p>
            <a:r>
              <a:rPr lang="en-US" dirty="0"/>
              <a:t>this plug and play cable allows you to easily retrieve the audio signal from the car radio.</a:t>
            </a:r>
          </a:p>
          <a:p>
            <a:r>
              <a:rPr lang="en-US" dirty="0"/>
              <a:t>to this we will connect an extension cable to it, the "</a:t>
            </a:r>
            <a:r>
              <a:rPr lang="en-US" dirty="0" err="1"/>
              <a:t>iw</a:t>
            </a:r>
            <a:r>
              <a:rPr lang="en-US" dirty="0"/>
              <a:t> imp 2.2”   extension cable which connects between the ISO harness of the car radio and directly on the impulse. With two cables to connect to each subwoofers</a:t>
            </a:r>
          </a:p>
          <a:p>
            <a:endParaRPr lang="en-US" dirty="0"/>
          </a:p>
          <a:p>
            <a:r>
              <a:rPr lang="en-US" dirty="0"/>
              <a:t>this assembly can be done on all cars, just take the ISO harness dedicated to the brand. </a:t>
            </a:r>
          </a:p>
          <a:p>
            <a:r>
              <a:rPr lang="en-US" dirty="0"/>
              <a:t>Warning:    this solution fit only with NGT 5 head unit, not after </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7E0320C6-616F-43DC-B8D3-5BF291FB7A75}" type="slidenum">
              <a:rPr lang="fr-FR" smtClean="0"/>
              <a:pPr/>
              <a:t>24</a:t>
            </a:fld>
            <a:endParaRPr lang="fr-FR" dirty="0"/>
          </a:p>
        </p:txBody>
      </p:sp>
    </p:spTree>
    <p:extLst>
      <p:ext uri="{BB962C8B-B14F-4D97-AF65-F5344CB8AC3E}">
        <p14:creationId xmlns:p14="http://schemas.microsoft.com/office/powerpoint/2010/main" val="30857880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Diagram </a:t>
            </a:r>
            <a:r>
              <a:rPr lang="fr-FR" dirty="0" err="1"/>
              <a:t>used</a:t>
            </a:r>
            <a:endParaRPr lang="fr-FR" dirty="0"/>
          </a:p>
        </p:txBody>
      </p:sp>
      <p:sp>
        <p:nvSpPr>
          <p:cNvPr id="4" name="Espace réservé du numéro de diapositive 3"/>
          <p:cNvSpPr>
            <a:spLocks noGrp="1"/>
          </p:cNvSpPr>
          <p:nvPr>
            <p:ph type="sldNum" sz="quarter" idx="5"/>
          </p:nvPr>
        </p:nvSpPr>
        <p:spPr/>
        <p:txBody>
          <a:bodyPr/>
          <a:lstStyle/>
          <a:p>
            <a:fld id="{7E0320C6-616F-43DC-B8D3-5BF291FB7A75}" type="slidenum">
              <a:rPr lang="fr-FR" smtClean="0"/>
              <a:pPr/>
              <a:t>25</a:t>
            </a:fld>
            <a:endParaRPr lang="fr-FR" dirty="0"/>
          </a:p>
        </p:txBody>
      </p:sp>
    </p:spTree>
    <p:extLst>
      <p:ext uri="{BB962C8B-B14F-4D97-AF65-F5344CB8AC3E}">
        <p14:creationId xmlns:p14="http://schemas.microsoft.com/office/powerpoint/2010/main" val="42585132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Warning for use </a:t>
            </a:r>
            <a:r>
              <a:rPr lang="fr-FR" dirty="0" err="1"/>
              <a:t>this</a:t>
            </a:r>
            <a:r>
              <a:rPr lang="fr-FR" dirty="0"/>
              <a:t> solution </a:t>
            </a:r>
            <a:r>
              <a:rPr lang="fr-FR" dirty="0" err="1"/>
              <a:t>only</a:t>
            </a:r>
            <a:r>
              <a:rPr lang="fr-FR" dirty="0"/>
              <a:t> </a:t>
            </a:r>
            <a:r>
              <a:rPr lang="fr-FR" dirty="0" err="1"/>
              <a:t>with</a:t>
            </a:r>
            <a:r>
              <a:rPr lang="fr-FR" dirty="0"/>
              <a:t> NGT5 radio, </a:t>
            </a:r>
            <a:r>
              <a:rPr lang="fr-FR" dirty="0" err="1"/>
              <a:t>they</a:t>
            </a:r>
            <a:r>
              <a:rPr lang="fr-FR" dirty="0"/>
              <a:t> </a:t>
            </a:r>
            <a:r>
              <a:rPr lang="fr-FR" dirty="0" err="1"/>
              <a:t>used</a:t>
            </a:r>
            <a:r>
              <a:rPr lang="fr-FR" dirty="0"/>
              <a:t> fakra </a:t>
            </a:r>
            <a:r>
              <a:rPr lang="fr-FR" dirty="0" err="1"/>
              <a:t>connect</a:t>
            </a:r>
            <a:r>
              <a:rPr lang="fr-FR" dirty="0"/>
              <a:t> </a:t>
            </a:r>
          </a:p>
          <a:p>
            <a:endParaRPr lang="fr-FR" dirty="0"/>
          </a:p>
          <a:p>
            <a:r>
              <a:rPr lang="fr-FR" dirty="0"/>
              <a:t>The new system </a:t>
            </a:r>
            <a:r>
              <a:rPr lang="fr-FR" dirty="0" err="1"/>
              <a:t>after</a:t>
            </a:r>
            <a:r>
              <a:rPr lang="fr-FR" dirty="0"/>
              <a:t> 2020 use </a:t>
            </a:r>
            <a:r>
              <a:rPr lang="fr-FR" dirty="0" err="1"/>
              <a:t>QUADlock</a:t>
            </a:r>
            <a:r>
              <a:rPr lang="fr-FR" dirty="0"/>
              <a:t> </a:t>
            </a:r>
            <a:r>
              <a:rPr lang="fr-FR" dirty="0" err="1"/>
              <a:t>connector</a:t>
            </a:r>
            <a:r>
              <a:rPr lang="fr-FR" dirty="0"/>
              <a:t>, and a second </a:t>
            </a:r>
            <a:r>
              <a:rPr lang="fr-FR" dirty="0" err="1"/>
              <a:t>connector</a:t>
            </a:r>
            <a:r>
              <a:rPr lang="fr-FR" dirty="0"/>
              <a:t> </a:t>
            </a:r>
            <a:r>
              <a:rPr lang="fr-FR" dirty="0" err="1"/>
              <a:t>only</a:t>
            </a:r>
            <a:r>
              <a:rPr lang="fr-FR" dirty="0"/>
              <a:t> for manage </a:t>
            </a:r>
            <a:r>
              <a:rPr lang="fr-FR" dirty="0" err="1"/>
              <a:t>both</a:t>
            </a:r>
            <a:r>
              <a:rPr lang="fr-FR" dirty="0"/>
              <a:t> front subwoofers. </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7E0320C6-616F-43DC-B8D3-5BF291FB7A75}" type="slidenum">
              <a:rPr lang="fr-FR" smtClean="0"/>
              <a:pPr/>
              <a:t>27</a:t>
            </a:fld>
            <a:endParaRPr lang="fr-FR" dirty="0"/>
          </a:p>
        </p:txBody>
      </p:sp>
    </p:spTree>
    <p:extLst>
      <p:ext uri="{BB962C8B-B14F-4D97-AF65-F5344CB8AC3E}">
        <p14:creationId xmlns:p14="http://schemas.microsoft.com/office/powerpoint/2010/main" val="30868664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Diagram </a:t>
            </a:r>
            <a:r>
              <a:rPr lang="fr-FR" dirty="0" err="1"/>
              <a:t>used</a:t>
            </a:r>
            <a:endParaRPr lang="fr-FR" dirty="0"/>
          </a:p>
          <a:p>
            <a:r>
              <a:rPr lang="en-US" dirty="0"/>
              <a:t>to know if this cable can be mounted or not, just look if there are 4 cables on the subwoofer </a:t>
            </a:r>
            <a:r>
              <a:rPr lang="en-US" dirty="0" err="1"/>
              <a:t>connector.if</a:t>
            </a:r>
            <a:r>
              <a:rPr lang="en-US" dirty="0"/>
              <a:t> there are only 2, there is an amplifier on the car (trunk on the left)</a:t>
            </a:r>
            <a:endParaRPr lang="fr-FR" dirty="0"/>
          </a:p>
        </p:txBody>
      </p:sp>
      <p:sp>
        <p:nvSpPr>
          <p:cNvPr id="4" name="Espace réservé du numéro de diapositive 3"/>
          <p:cNvSpPr>
            <a:spLocks noGrp="1"/>
          </p:cNvSpPr>
          <p:nvPr>
            <p:ph type="sldNum" sz="quarter" idx="5"/>
          </p:nvPr>
        </p:nvSpPr>
        <p:spPr/>
        <p:txBody>
          <a:bodyPr/>
          <a:lstStyle/>
          <a:p>
            <a:fld id="{7E0320C6-616F-43DC-B8D3-5BF291FB7A75}" type="slidenum">
              <a:rPr lang="fr-FR" smtClean="0"/>
              <a:pPr/>
              <a:t>30</a:t>
            </a:fld>
            <a:endParaRPr lang="fr-FR" dirty="0"/>
          </a:p>
        </p:txBody>
      </p:sp>
    </p:spTree>
    <p:extLst>
      <p:ext uri="{BB962C8B-B14F-4D97-AF65-F5344CB8AC3E}">
        <p14:creationId xmlns:p14="http://schemas.microsoft.com/office/powerpoint/2010/main" val="38869525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we have also developed a fakra car radio connector for </a:t>
            </a:r>
            <a:r>
              <a:rPr lang="en-US" dirty="0" err="1"/>
              <a:t>bmw</a:t>
            </a:r>
            <a:r>
              <a:rPr lang="en-US" dirty="0"/>
              <a:t> and mini, in case you want to make more extensive installations, with </a:t>
            </a:r>
            <a:r>
              <a:rPr lang="en-US" dirty="0" err="1"/>
              <a:t>dsp</a:t>
            </a:r>
            <a:r>
              <a:rPr lang="en-US" dirty="0"/>
              <a:t>, amplifiers etc.</a:t>
            </a:r>
            <a:endParaRPr lang="fr-FR" dirty="0"/>
          </a:p>
        </p:txBody>
      </p:sp>
      <p:sp>
        <p:nvSpPr>
          <p:cNvPr id="4" name="Espace réservé du numéro de diapositive 3"/>
          <p:cNvSpPr>
            <a:spLocks noGrp="1"/>
          </p:cNvSpPr>
          <p:nvPr>
            <p:ph type="sldNum" sz="quarter" idx="10"/>
          </p:nvPr>
        </p:nvSpPr>
        <p:spPr/>
        <p:txBody>
          <a:bodyPr/>
          <a:lstStyle/>
          <a:p>
            <a:fld id="{7E0320C6-616F-43DC-B8D3-5BF291FB7A75}" type="slidenum">
              <a:rPr lang="fr-FR" smtClean="0"/>
              <a:t>32</a:t>
            </a:fld>
            <a:endParaRPr lang="fr-FR"/>
          </a:p>
        </p:txBody>
      </p:sp>
    </p:spTree>
    <p:extLst>
      <p:ext uri="{BB962C8B-B14F-4D97-AF65-F5344CB8AC3E}">
        <p14:creationId xmlns:p14="http://schemas.microsoft.com/office/powerpoint/2010/main" val="2599665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our range of cables allows you to make many audio solutions</a:t>
            </a:r>
          </a:p>
          <a:p>
            <a:r>
              <a:rPr lang="en-US" dirty="0"/>
              <a:t>the first step is to change the speakers</a:t>
            </a:r>
          </a:p>
          <a:p>
            <a:r>
              <a:rPr lang="en-US" dirty="0"/>
              <a:t>the second step is the addition of an amplifier for the front and rear</a:t>
            </a:r>
          </a:p>
          <a:p>
            <a:r>
              <a:rPr lang="en-US" dirty="0"/>
              <a:t>the third step is the addition of a box with either a box in the box the psb200 or our compact double box the </a:t>
            </a:r>
            <a:r>
              <a:rPr lang="en-US" dirty="0" err="1"/>
              <a:t>isub</a:t>
            </a:r>
            <a:r>
              <a:rPr lang="en-US" dirty="0"/>
              <a:t> twin</a:t>
            </a:r>
          </a:p>
          <a:p>
            <a:endParaRPr lang="en-US" dirty="0"/>
          </a:p>
          <a:p>
            <a:r>
              <a:rPr lang="en-US" dirty="0"/>
              <a:t>for each solution an extension cable is dedicated</a:t>
            </a:r>
            <a:endParaRPr lang="fr-FR" dirty="0"/>
          </a:p>
        </p:txBody>
      </p:sp>
      <p:sp>
        <p:nvSpPr>
          <p:cNvPr id="4" name="Espace réservé du numéro de diapositive 3"/>
          <p:cNvSpPr>
            <a:spLocks noGrp="1"/>
          </p:cNvSpPr>
          <p:nvPr>
            <p:ph type="sldNum" sz="quarter" idx="5"/>
          </p:nvPr>
        </p:nvSpPr>
        <p:spPr/>
        <p:txBody>
          <a:bodyPr/>
          <a:lstStyle/>
          <a:p>
            <a:fld id="{7E0320C6-616F-43DC-B8D3-5BF291FB7A75}" type="slidenum">
              <a:rPr lang="fr-FR" smtClean="0"/>
              <a:pPr/>
              <a:t>2</a:t>
            </a:fld>
            <a:endParaRPr lang="fr-FR" dirty="0"/>
          </a:p>
        </p:txBody>
      </p:sp>
    </p:spTree>
    <p:extLst>
      <p:ext uri="{BB962C8B-B14F-4D97-AF65-F5344CB8AC3E}">
        <p14:creationId xmlns:p14="http://schemas.microsoft.com/office/powerpoint/2010/main" val="2493078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E0320C6-616F-43DC-B8D3-5BF291FB7A75}" type="slidenum">
              <a:rPr lang="fr-FR" smtClean="0"/>
              <a:pPr/>
              <a:t>8</a:t>
            </a:fld>
            <a:endParaRPr lang="fr-FR" dirty="0"/>
          </a:p>
        </p:txBody>
      </p:sp>
    </p:spTree>
    <p:extLst>
      <p:ext uri="{BB962C8B-B14F-4D97-AF65-F5344CB8AC3E}">
        <p14:creationId xmlns:p14="http://schemas.microsoft.com/office/powerpoint/2010/main" val="41104950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only one thing to remember, choose your car head unit  cable dedicated to the brand of the car, and an extension cable dedicated to the audio solution you want to make for your customer </a:t>
            </a:r>
          </a:p>
          <a:p>
            <a:endParaRPr lang="en-US" dirty="0"/>
          </a:p>
          <a:p>
            <a:r>
              <a:rPr lang="en-US" dirty="0"/>
              <a:t>this type of audio solution works with plug and Focal inside loudspeakers, but also with other Focal loudspeaker lines, it is not exclusive</a:t>
            </a:r>
            <a:endParaRPr lang="fr-FR" dirty="0"/>
          </a:p>
        </p:txBody>
      </p:sp>
      <p:sp>
        <p:nvSpPr>
          <p:cNvPr id="4" name="Espace réservé du numéro de diapositive 3"/>
          <p:cNvSpPr>
            <a:spLocks noGrp="1"/>
          </p:cNvSpPr>
          <p:nvPr>
            <p:ph type="sldNum" sz="quarter" idx="5"/>
          </p:nvPr>
        </p:nvSpPr>
        <p:spPr/>
        <p:txBody>
          <a:bodyPr/>
          <a:lstStyle/>
          <a:p>
            <a:fld id="{7E0320C6-616F-43DC-B8D3-5BF291FB7A75}" type="slidenum">
              <a:rPr lang="fr-FR" smtClean="0"/>
              <a:pPr/>
              <a:t>9</a:t>
            </a:fld>
            <a:endParaRPr lang="fr-FR" dirty="0"/>
          </a:p>
        </p:txBody>
      </p:sp>
    </p:spTree>
    <p:extLst>
      <p:ext uri="{BB962C8B-B14F-4D97-AF65-F5344CB8AC3E}">
        <p14:creationId xmlns:p14="http://schemas.microsoft.com/office/powerpoint/2010/main" val="27150968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in a global concept idea, after the launch of our plug and play loudspeakers, </a:t>
            </a:r>
          </a:p>
          <a:p>
            <a:r>
              <a:rPr lang="en-US" dirty="0"/>
              <a:t>we had many requests for advice on adding amplifiers and subwoofers,</a:t>
            </a:r>
          </a:p>
          <a:p>
            <a:r>
              <a:rPr lang="en-US" dirty="0"/>
              <a:t>so we decided to launch the range of plug and play cables,           to make it easy to install an amplifier and a subwoofer</a:t>
            </a:r>
            <a:endParaRPr lang="fr-FR" dirty="0"/>
          </a:p>
        </p:txBody>
      </p:sp>
      <p:sp>
        <p:nvSpPr>
          <p:cNvPr id="4" name="Espace réservé du numéro de diapositive 3"/>
          <p:cNvSpPr>
            <a:spLocks noGrp="1"/>
          </p:cNvSpPr>
          <p:nvPr>
            <p:ph type="sldNum" sz="quarter" idx="10"/>
          </p:nvPr>
        </p:nvSpPr>
        <p:spPr/>
        <p:txBody>
          <a:bodyPr/>
          <a:lstStyle/>
          <a:p>
            <a:fld id="{7E0320C6-616F-43DC-B8D3-5BF291FB7A75}" type="slidenum">
              <a:rPr lang="fr-FR" smtClean="0"/>
              <a:t>10</a:t>
            </a:fld>
            <a:endParaRPr lang="fr-FR"/>
          </a:p>
        </p:txBody>
      </p:sp>
    </p:spTree>
    <p:extLst>
      <p:ext uri="{BB962C8B-B14F-4D97-AF65-F5344CB8AC3E}">
        <p14:creationId xmlns:p14="http://schemas.microsoft.com/office/powerpoint/2010/main" val="3449981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600" dirty="0"/>
              <a:t>step 1 we change the speaker, plug and play, </a:t>
            </a:r>
          </a:p>
          <a:p>
            <a:r>
              <a:rPr lang="en-US" sz="1600" dirty="0"/>
              <a:t>to help you </a:t>
            </a:r>
            <a:r>
              <a:rPr lang="en-US" sz="1600" dirty="0" err="1"/>
              <a:t>you</a:t>
            </a:r>
            <a:r>
              <a:rPr lang="en-US" sz="1600" dirty="0"/>
              <a:t> have our focal site inside, and the table of compatible cars which is updated every month. </a:t>
            </a:r>
          </a:p>
          <a:p>
            <a:r>
              <a:rPr lang="en-US" sz="1600" dirty="0"/>
              <a:t>Nothing </a:t>
            </a:r>
            <a:r>
              <a:rPr lang="en-US" sz="1600" dirty="0" err="1"/>
              <a:t>modficated</a:t>
            </a:r>
            <a:r>
              <a:rPr lang="en-US" sz="1600" dirty="0"/>
              <a:t>, nothing cut  the Focal inside products are real 100% plus and play </a:t>
            </a:r>
          </a:p>
          <a:p>
            <a:endParaRPr lang="en-US" sz="1600" dirty="0"/>
          </a:p>
          <a:p>
            <a:r>
              <a:rPr lang="en-US" sz="1600" dirty="0"/>
              <a:t>for fast business </a:t>
            </a:r>
            <a:endParaRPr lang="fr-FR" sz="1600" dirty="0"/>
          </a:p>
        </p:txBody>
      </p:sp>
      <p:sp>
        <p:nvSpPr>
          <p:cNvPr id="4" name="Espace réservé du numéro de diapositive 3"/>
          <p:cNvSpPr>
            <a:spLocks noGrp="1"/>
          </p:cNvSpPr>
          <p:nvPr>
            <p:ph type="sldNum" sz="quarter" idx="5"/>
          </p:nvPr>
        </p:nvSpPr>
        <p:spPr/>
        <p:txBody>
          <a:bodyPr/>
          <a:lstStyle/>
          <a:p>
            <a:fld id="{7E0320C6-616F-43DC-B8D3-5BF291FB7A75}" type="slidenum">
              <a:rPr lang="fr-FR" smtClean="0"/>
              <a:pPr/>
              <a:t>12</a:t>
            </a:fld>
            <a:endParaRPr lang="fr-FR" dirty="0"/>
          </a:p>
        </p:txBody>
      </p:sp>
    </p:spTree>
    <p:extLst>
      <p:ext uri="{BB962C8B-B14F-4D97-AF65-F5344CB8AC3E}">
        <p14:creationId xmlns:p14="http://schemas.microsoft.com/office/powerpoint/2010/main" val="1523588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Diagram for </a:t>
            </a:r>
            <a:r>
              <a:rPr lang="fr-FR" dirty="0" err="1"/>
              <a:t>this</a:t>
            </a:r>
            <a:r>
              <a:rPr lang="fr-FR" dirty="0"/>
              <a:t> </a:t>
            </a:r>
            <a:r>
              <a:rPr lang="fr-FR" dirty="0" err="1"/>
              <a:t>cable</a:t>
            </a:r>
            <a:r>
              <a:rPr lang="fr-FR" dirty="0"/>
              <a:t>   </a:t>
            </a:r>
            <a:r>
              <a:rPr lang="fr-FR" dirty="0" err="1"/>
              <a:t>iw</a:t>
            </a:r>
            <a:r>
              <a:rPr lang="fr-FR" dirty="0"/>
              <a:t> </a:t>
            </a:r>
            <a:r>
              <a:rPr lang="fr-FR" dirty="0" err="1"/>
              <a:t>imp</a:t>
            </a:r>
            <a:r>
              <a:rPr lang="fr-FR" dirty="0"/>
              <a:t> </a:t>
            </a:r>
            <a:r>
              <a:rPr lang="fr-FR" dirty="0" err="1"/>
              <a:t>ext</a:t>
            </a:r>
            <a:r>
              <a:rPr lang="fr-FR" dirty="0"/>
              <a:t> 150     </a:t>
            </a:r>
          </a:p>
        </p:txBody>
      </p:sp>
      <p:sp>
        <p:nvSpPr>
          <p:cNvPr id="4" name="Espace réservé du numéro de diapositive 3"/>
          <p:cNvSpPr>
            <a:spLocks noGrp="1"/>
          </p:cNvSpPr>
          <p:nvPr>
            <p:ph type="sldNum" sz="quarter" idx="5"/>
          </p:nvPr>
        </p:nvSpPr>
        <p:spPr/>
        <p:txBody>
          <a:bodyPr/>
          <a:lstStyle/>
          <a:p>
            <a:fld id="{7E0320C6-616F-43DC-B8D3-5BF291FB7A75}" type="slidenum">
              <a:rPr lang="fr-FR" smtClean="0"/>
              <a:pPr/>
              <a:t>14</a:t>
            </a:fld>
            <a:endParaRPr lang="fr-FR" dirty="0"/>
          </a:p>
        </p:txBody>
      </p:sp>
    </p:spTree>
    <p:extLst>
      <p:ext uri="{BB962C8B-B14F-4D97-AF65-F5344CB8AC3E}">
        <p14:creationId xmlns:p14="http://schemas.microsoft.com/office/powerpoint/2010/main" val="2332998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Cable details  </a:t>
            </a:r>
            <a:r>
              <a:rPr lang="fr-FR" dirty="0" err="1"/>
              <a:t>iw</a:t>
            </a:r>
            <a:r>
              <a:rPr lang="fr-FR" dirty="0"/>
              <a:t> </a:t>
            </a:r>
            <a:r>
              <a:rPr lang="fr-FR" dirty="0" err="1"/>
              <a:t>imp</a:t>
            </a:r>
            <a:r>
              <a:rPr lang="fr-FR" dirty="0"/>
              <a:t> </a:t>
            </a:r>
            <a:r>
              <a:rPr lang="fr-FR" dirty="0" err="1"/>
              <a:t>ext</a:t>
            </a:r>
            <a:r>
              <a:rPr lang="fr-FR" dirty="0"/>
              <a:t> 150</a:t>
            </a:r>
          </a:p>
        </p:txBody>
      </p:sp>
      <p:sp>
        <p:nvSpPr>
          <p:cNvPr id="4" name="Espace réservé du numéro de diapositive 3"/>
          <p:cNvSpPr>
            <a:spLocks noGrp="1"/>
          </p:cNvSpPr>
          <p:nvPr>
            <p:ph type="sldNum" sz="quarter" idx="5"/>
          </p:nvPr>
        </p:nvSpPr>
        <p:spPr/>
        <p:txBody>
          <a:bodyPr/>
          <a:lstStyle/>
          <a:p>
            <a:fld id="{7E0320C6-616F-43DC-B8D3-5BF291FB7A75}" type="slidenum">
              <a:rPr lang="fr-FR" smtClean="0"/>
              <a:pPr/>
              <a:t>15</a:t>
            </a:fld>
            <a:endParaRPr lang="fr-FR" dirty="0"/>
          </a:p>
        </p:txBody>
      </p:sp>
    </p:spTree>
    <p:extLst>
      <p:ext uri="{BB962C8B-B14F-4D97-AF65-F5344CB8AC3E}">
        <p14:creationId xmlns:p14="http://schemas.microsoft.com/office/powerpoint/2010/main" val="34643303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Diagram for </a:t>
            </a:r>
            <a:r>
              <a:rPr lang="fr-FR" dirty="0" err="1"/>
              <a:t>this</a:t>
            </a:r>
            <a:r>
              <a:rPr lang="fr-FR" dirty="0"/>
              <a:t> </a:t>
            </a:r>
            <a:r>
              <a:rPr lang="fr-FR" dirty="0" err="1"/>
              <a:t>cable</a:t>
            </a:r>
            <a:r>
              <a:rPr lang="fr-FR" dirty="0"/>
              <a:t>   </a:t>
            </a:r>
            <a:r>
              <a:rPr lang="fr-FR" dirty="0" err="1"/>
              <a:t>iw</a:t>
            </a:r>
            <a:r>
              <a:rPr lang="fr-FR" dirty="0"/>
              <a:t> </a:t>
            </a:r>
            <a:r>
              <a:rPr lang="fr-FR" dirty="0" err="1"/>
              <a:t>imp</a:t>
            </a:r>
            <a:r>
              <a:rPr lang="fr-FR" dirty="0"/>
              <a:t> 2.1     </a:t>
            </a:r>
          </a:p>
          <a:p>
            <a:endParaRPr lang="fr-FR" dirty="0"/>
          </a:p>
        </p:txBody>
      </p:sp>
      <p:sp>
        <p:nvSpPr>
          <p:cNvPr id="4" name="Espace réservé du numéro de diapositive 3"/>
          <p:cNvSpPr>
            <a:spLocks noGrp="1"/>
          </p:cNvSpPr>
          <p:nvPr>
            <p:ph type="sldNum" sz="quarter" idx="5"/>
          </p:nvPr>
        </p:nvSpPr>
        <p:spPr/>
        <p:txBody>
          <a:bodyPr/>
          <a:lstStyle/>
          <a:p>
            <a:fld id="{7E0320C6-616F-43DC-B8D3-5BF291FB7A75}" type="slidenum">
              <a:rPr lang="fr-FR" smtClean="0"/>
              <a:pPr/>
              <a:t>17</a:t>
            </a:fld>
            <a:endParaRPr lang="fr-FR" dirty="0"/>
          </a:p>
        </p:txBody>
      </p:sp>
    </p:spTree>
    <p:extLst>
      <p:ext uri="{BB962C8B-B14F-4D97-AF65-F5344CB8AC3E}">
        <p14:creationId xmlns:p14="http://schemas.microsoft.com/office/powerpoint/2010/main" val="2252894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re / Intro">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524000" y="3602038"/>
            <a:ext cx="9144000" cy="1655762"/>
          </a:xfrm>
          <a:prstGeom prst="rect">
            <a:avLst/>
          </a:prstGeom>
        </p:spPr>
        <p:txBody>
          <a:bodyPr>
            <a:normAutofit/>
          </a:bodyPr>
          <a:lstStyle>
            <a:lvl1pPr marL="0" indent="0" algn="l">
              <a:buNone/>
              <a:defRPr sz="2000">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Modifier le style des sous-titres du masque</a:t>
            </a:r>
          </a:p>
        </p:txBody>
      </p:sp>
      <p:sp>
        <p:nvSpPr>
          <p:cNvPr id="24" name="Rectangle 23"/>
          <p:cNvSpPr/>
          <p:nvPr userDrawn="1"/>
        </p:nvSpPr>
        <p:spPr>
          <a:xfrm>
            <a:off x="901700" y="2558508"/>
            <a:ext cx="11290299" cy="429949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Century Gothic" panose="020B0502020202020204" pitchFamily="34" charset="0"/>
            </a:endParaRPr>
          </a:p>
        </p:txBody>
      </p:sp>
      <p:sp>
        <p:nvSpPr>
          <p:cNvPr id="7" name="Espace réservé du texte 15"/>
          <p:cNvSpPr>
            <a:spLocks noGrp="1"/>
          </p:cNvSpPr>
          <p:nvPr>
            <p:ph type="body" sz="quarter" idx="12" hasCustomPrompt="1"/>
          </p:nvPr>
        </p:nvSpPr>
        <p:spPr>
          <a:xfrm>
            <a:off x="1247774" y="2818279"/>
            <a:ext cx="10067925" cy="3495675"/>
          </a:xfrm>
          <a:prstGeom prst="rect">
            <a:avLst/>
          </a:prstGeom>
        </p:spPr>
        <p:txBody>
          <a:bodyPr>
            <a:normAutofit/>
          </a:bodyPr>
          <a:lstStyle>
            <a:lvl1pPr marL="0" indent="0">
              <a:buNone/>
              <a:defRPr sz="1600">
                <a:solidFill>
                  <a:schemeClr val="bg1"/>
                </a:solidFill>
                <a:latin typeface="Century Gothic" panose="020B0502020202020204" pitchFamily="34" charset="0"/>
              </a:defRPr>
            </a:lvl1pPr>
            <a:lvl3pPr marL="914400" indent="0">
              <a:buNone/>
              <a:defRPr/>
            </a:lvl3pPr>
          </a:lstStyle>
          <a:p>
            <a:pPr lvl="0"/>
            <a:r>
              <a:rPr lang="fr-FR" dirty="0"/>
              <a:t>Troisième niveau</a:t>
            </a:r>
          </a:p>
        </p:txBody>
      </p:sp>
      <p:sp>
        <p:nvSpPr>
          <p:cNvPr id="8" name="Espace réservé du texte 8"/>
          <p:cNvSpPr>
            <a:spLocks noGrp="1"/>
          </p:cNvSpPr>
          <p:nvPr>
            <p:ph type="body" sz="quarter" idx="13"/>
          </p:nvPr>
        </p:nvSpPr>
        <p:spPr>
          <a:xfrm>
            <a:off x="1247775" y="527112"/>
            <a:ext cx="10067924" cy="1673163"/>
          </a:xfrm>
          <a:prstGeom prst="rect">
            <a:avLst/>
          </a:prstGeom>
        </p:spPr>
        <p:txBody>
          <a:bodyPr anchor="b">
            <a:noAutofit/>
          </a:bodyPr>
          <a:lstStyle>
            <a:lvl1pPr marL="0" indent="0">
              <a:buFont typeface="Arial" panose="020B0604020202020204" pitchFamily="34" charset="0"/>
              <a:buNone/>
              <a:defRPr sz="5400" b="1">
                <a:solidFill>
                  <a:srgbClr val="262626"/>
                </a:solidFill>
                <a:latin typeface="Prompt Bold" panose="00000800000000000000" pitchFamily="2" charset="-34"/>
                <a:cs typeface="Prompt Bold" panose="00000800000000000000" pitchFamily="2" charset="-34"/>
              </a:defRPr>
            </a:lvl1pPr>
            <a:lvl2pPr marL="742950" indent="-285750">
              <a:buFont typeface="Arial" panose="020B0604020202020204" pitchFamily="34" charset="0"/>
              <a:buChar char="•"/>
              <a:defRPr sz="1800"/>
            </a:lvl2pPr>
            <a:lvl3pPr marL="1257300" indent="-34290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fr-FR" dirty="0"/>
              <a:t>Modifier les styles du texte du masque</a:t>
            </a:r>
          </a:p>
        </p:txBody>
      </p:sp>
    </p:spTree>
    <p:extLst>
      <p:ext uri="{BB962C8B-B14F-4D97-AF65-F5344CB8AC3E}">
        <p14:creationId xmlns:p14="http://schemas.microsoft.com/office/powerpoint/2010/main" val="9569605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0_Disposition personnalisée">
    <p:spTree>
      <p:nvGrpSpPr>
        <p:cNvPr id="1" name=""/>
        <p:cNvGrpSpPr/>
        <p:nvPr/>
      </p:nvGrpSpPr>
      <p:grpSpPr>
        <a:xfrm>
          <a:off x="0" y="0"/>
          <a:ext cx="0" cy="0"/>
          <a:chOff x="0" y="0"/>
          <a:chExt cx="0" cy="0"/>
        </a:xfrm>
      </p:grpSpPr>
      <p:sp>
        <p:nvSpPr>
          <p:cNvPr id="41" name="Rectangle 40"/>
          <p:cNvSpPr/>
          <p:nvPr userDrawn="1"/>
        </p:nvSpPr>
        <p:spPr>
          <a:xfrm>
            <a:off x="8064499" y="0"/>
            <a:ext cx="4127501"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latin typeface="Century Gothic" panose="020B0502020202020204" pitchFamily="34" charset="0"/>
            </a:endParaRPr>
          </a:p>
        </p:txBody>
      </p:sp>
      <p:cxnSp>
        <p:nvCxnSpPr>
          <p:cNvPr id="3" name="Connecteur droit 2"/>
          <p:cNvCxnSpPr/>
          <p:nvPr userDrawn="1"/>
        </p:nvCxnSpPr>
        <p:spPr>
          <a:xfrm>
            <a:off x="8064500" y="0"/>
            <a:ext cx="0" cy="685800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Espace réservé du texte 15"/>
          <p:cNvSpPr>
            <a:spLocks noGrp="1"/>
          </p:cNvSpPr>
          <p:nvPr>
            <p:ph type="body" sz="quarter" idx="12" hasCustomPrompt="1"/>
          </p:nvPr>
        </p:nvSpPr>
        <p:spPr>
          <a:xfrm>
            <a:off x="1247774" y="2869080"/>
            <a:ext cx="6156327" cy="3495675"/>
          </a:xfrm>
          <a:prstGeom prst="rect">
            <a:avLst/>
          </a:prstGeom>
        </p:spPr>
        <p:txBody>
          <a:bodyPr>
            <a:normAutofit/>
          </a:bodyPr>
          <a:lstStyle>
            <a:lvl1pPr marL="0" indent="0">
              <a:buNone/>
              <a:defRPr sz="1600">
                <a:solidFill>
                  <a:schemeClr val="tx1"/>
                </a:solidFill>
                <a:latin typeface="Century Gothic" panose="020B0502020202020204" pitchFamily="34" charset="0"/>
              </a:defRPr>
            </a:lvl1pPr>
            <a:lvl3pPr marL="914377" indent="0">
              <a:buNone/>
              <a:defRPr/>
            </a:lvl3pPr>
          </a:lstStyle>
          <a:p>
            <a:pPr lvl="0"/>
            <a:r>
              <a:rPr lang="fr-FR" dirty="0"/>
              <a:t>Deuxième niveau</a:t>
            </a:r>
          </a:p>
        </p:txBody>
      </p:sp>
      <p:sp>
        <p:nvSpPr>
          <p:cNvPr id="9" name="Espace réservé du texte 15"/>
          <p:cNvSpPr>
            <a:spLocks noGrp="1"/>
          </p:cNvSpPr>
          <p:nvPr>
            <p:ph type="body" sz="quarter" idx="14" hasCustomPrompt="1"/>
          </p:nvPr>
        </p:nvSpPr>
        <p:spPr>
          <a:xfrm>
            <a:off x="8662031" y="697380"/>
            <a:ext cx="2958471" cy="5398621"/>
          </a:xfrm>
          <a:prstGeom prst="rect">
            <a:avLst/>
          </a:prstGeom>
        </p:spPr>
        <p:txBody>
          <a:bodyPr>
            <a:normAutofit/>
          </a:bodyPr>
          <a:lstStyle>
            <a:lvl1pPr marL="0" indent="0">
              <a:buNone/>
              <a:defRPr sz="1600">
                <a:solidFill>
                  <a:schemeClr val="bg1"/>
                </a:solidFill>
                <a:latin typeface="Century Gothic" panose="020B0502020202020204" pitchFamily="34" charset="0"/>
              </a:defRPr>
            </a:lvl1pPr>
            <a:lvl3pPr marL="914377" indent="0">
              <a:buNone/>
              <a:defRPr/>
            </a:lvl3pPr>
          </a:lstStyle>
          <a:p>
            <a:pPr lvl="0"/>
            <a:r>
              <a:rPr lang="fr-FR" dirty="0"/>
              <a:t>Troisième niveau</a:t>
            </a:r>
          </a:p>
        </p:txBody>
      </p:sp>
      <p:sp>
        <p:nvSpPr>
          <p:cNvPr id="7" name="Espace réservé du texte 8"/>
          <p:cNvSpPr>
            <a:spLocks noGrp="1"/>
          </p:cNvSpPr>
          <p:nvPr>
            <p:ph type="body" sz="quarter" idx="13"/>
          </p:nvPr>
        </p:nvSpPr>
        <p:spPr>
          <a:xfrm>
            <a:off x="1247776" y="527113"/>
            <a:ext cx="6156325" cy="1673163"/>
          </a:xfrm>
          <a:prstGeom prst="rect">
            <a:avLst/>
          </a:prstGeom>
        </p:spPr>
        <p:txBody>
          <a:bodyPr anchor="b">
            <a:noAutofit/>
          </a:bodyPr>
          <a:lstStyle>
            <a:lvl1pPr marL="0" indent="0">
              <a:buFont typeface="Arial" panose="020B0604020202020204" pitchFamily="34" charset="0"/>
              <a:buNone/>
              <a:defRPr sz="5400" b="1">
                <a:solidFill>
                  <a:srgbClr val="262626"/>
                </a:solidFill>
                <a:latin typeface="Prompt Bold" panose="00000800000000000000" pitchFamily="2" charset="-34"/>
                <a:cs typeface="Prompt Bold" panose="00000800000000000000" pitchFamily="2" charset="-34"/>
              </a:defRPr>
            </a:lvl1pPr>
            <a:lvl2pPr marL="742932" indent="-285744">
              <a:buFont typeface="Arial" panose="020B0604020202020204" pitchFamily="34" charset="0"/>
              <a:buChar char="•"/>
              <a:defRPr sz="1800"/>
            </a:lvl2pPr>
            <a:lvl3pPr marL="1257269" indent="-342891">
              <a:buFont typeface="Arial" panose="020B0604020202020204" pitchFamily="34" charset="0"/>
              <a:buChar char="•"/>
              <a:defRPr/>
            </a:lvl3pPr>
            <a:lvl4pPr marL="1657309" indent="-285744">
              <a:buFont typeface="Arial" panose="020B0604020202020204" pitchFamily="34" charset="0"/>
              <a:buChar char="•"/>
              <a:defRPr/>
            </a:lvl4pPr>
            <a:lvl5pPr marL="2114498" indent="-285744">
              <a:buFont typeface="Arial" panose="020B0604020202020204" pitchFamily="34" charset="0"/>
              <a:buChar char="•"/>
              <a:defRPr/>
            </a:lvl5pPr>
          </a:lstStyle>
          <a:p>
            <a:pPr lvl="0"/>
            <a:r>
              <a:rPr lang="fr-FR" dirty="0"/>
              <a:t>Modifier les styles du texte du masque</a:t>
            </a:r>
          </a:p>
        </p:txBody>
      </p:sp>
    </p:spTree>
    <p:extLst>
      <p:ext uri="{BB962C8B-B14F-4D97-AF65-F5344CB8AC3E}">
        <p14:creationId xmlns:p14="http://schemas.microsoft.com/office/powerpoint/2010/main" val="490930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9" name="Rectangle 8"/>
          <p:cNvSpPr/>
          <p:nvPr userDrawn="1"/>
        </p:nvSpPr>
        <p:spPr>
          <a:xfrm>
            <a:off x="7462520" y="0"/>
            <a:ext cx="4729480" cy="6858000"/>
          </a:xfrm>
          <a:prstGeom prst="rect">
            <a:avLst/>
          </a:prstGeom>
          <a:solidFill>
            <a:srgbClr val="F6F5F3"/>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cxnSp>
        <p:nvCxnSpPr>
          <p:cNvPr id="10" name="Connecteur droit 9"/>
          <p:cNvCxnSpPr/>
          <p:nvPr userDrawn="1"/>
        </p:nvCxnSpPr>
        <p:spPr>
          <a:xfrm>
            <a:off x="7462520" y="-9525"/>
            <a:ext cx="0" cy="685800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Espace réservé du texte 15"/>
          <p:cNvSpPr>
            <a:spLocks noGrp="1"/>
          </p:cNvSpPr>
          <p:nvPr>
            <p:ph type="body" sz="quarter" idx="12" hasCustomPrompt="1"/>
          </p:nvPr>
        </p:nvSpPr>
        <p:spPr>
          <a:xfrm>
            <a:off x="1247774" y="2869079"/>
            <a:ext cx="5635625" cy="3226921"/>
          </a:xfrm>
          <a:prstGeom prst="rect">
            <a:avLst/>
          </a:prstGeom>
        </p:spPr>
        <p:txBody>
          <a:bodyPr>
            <a:normAutofit/>
          </a:bodyPr>
          <a:lstStyle>
            <a:lvl1pPr marL="0" indent="0">
              <a:buNone/>
              <a:defRPr sz="1600">
                <a:solidFill>
                  <a:schemeClr val="bg1"/>
                </a:solidFill>
                <a:latin typeface="Century Gothic" panose="020B0502020202020204" pitchFamily="34" charset="0"/>
              </a:defRPr>
            </a:lvl1pPr>
            <a:lvl3pPr marL="914400" indent="0">
              <a:buNone/>
              <a:defRPr/>
            </a:lvl3pPr>
          </a:lstStyle>
          <a:p>
            <a:pPr lvl="0"/>
            <a:r>
              <a:rPr lang="fr-FR" dirty="0"/>
              <a:t>Deuxième niveau</a:t>
            </a:r>
          </a:p>
        </p:txBody>
      </p:sp>
      <p:sp>
        <p:nvSpPr>
          <p:cNvPr id="11" name="Espace réservé du texte 15"/>
          <p:cNvSpPr>
            <a:spLocks noGrp="1"/>
          </p:cNvSpPr>
          <p:nvPr>
            <p:ph type="body" sz="quarter" idx="14" hasCustomPrompt="1"/>
          </p:nvPr>
        </p:nvSpPr>
        <p:spPr>
          <a:xfrm>
            <a:off x="7877175" y="586814"/>
            <a:ext cx="3946525" cy="5509186"/>
          </a:xfrm>
          <a:prstGeom prst="rect">
            <a:avLst/>
          </a:prstGeom>
        </p:spPr>
        <p:txBody>
          <a:bodyPr>
            <a:normAutofit/>
          </a:bodyPr>
          <a:lstStyle>
            <a:lvl1pPr marL="0" indent="0">
              <a:buNone/>
              <a:defRPr sz="1600">
                <a:solidFill>
                  <a:srgbClr val="262626"/>
                </a:solidFill>
                <a:latin typeface="Century Gothic" panose="020B0502020202020204" pitchFamily="34" charset="0"/>
              </a:defRPr>
            </a:lvl1pPr>
            <a:lvl3pPr marL="914400" indent="0">
              <a:buNone/>
              <a:defRPr/>
            </a:lvl3pPr>
          </a:lstStyle>
          <a:p>
            <a:pPr lvl="0"/>
            <a:r>
              <a:rPr lang="fr-FR" dirty="0"/>
              <a:t>Troisième niveau</a:t>
            </a:r>
          </a:p>
        </p:txBody>
      </p:sp>
      <p:sp>
        <p:nvSpPr>
          <p:cNvPr id="12" name="Espace réservé du texte 8"/>
          <p:cNvSpPr>
            <a:spLocks noGrp="1"/>
          </p:cNvSpPr>
          <p:nvPr>
            <p:ph type="body" sz="quarter" idx="13"/>
          </p:nvPr>
        </p:nvSpPr>
        <p:spPr>
          <a:xfrm>
            <a:off x="1247775" y="527112"/>
            <a:ext cx="6156325" cy="1673163"/>
          </a:xfrm>
          <a:prstGeom prst="rect">
            <a:avLst/>
          </a:prstGeom>
        </p:spPr>
        <p:txBody>
          <a:bodyPr anchor="b">
            <a:noAutofit/>
          </a:bodyPr>
          <a:lstStyle>
            <a:lvl1pPr marL="0" indent="0">
              <a:buFont typeface="Arial" panose="020B0604020202020204" pitchFamily="34" charset="0"/>
              <a:buNone/>
              <a:defRPr sz="5400" b="1">
                <a:solidFill>
                  <a:schemeClr val="bg1"/>
                </a:solidFill>
                <a:latin typeface="Prompt Bold" panose="00000800000000000000" pitchFamily="2" charset="-34"/>
                <a:cs typeface="Prompt Bold" panose="00000800000000000000" pitchFamily="2" charset="-34"/>
              </a:defRPr>
            </a:lvl1pPr>
            <a:lvl2pPr marL="742950" indent="-285750">
              <a:buFont typeface="Arial" panose="020B0604020202020204" pitchFamily="34" charset="0"/>
              <a:buChar char="•"/>
              <a:defRPr sz="1800"/>
            </a:lvl2pPr>
            <a:lvl3pPr marL="1257300" indent="-34290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fr-FR" dirty="0"/>
              <a:t>Modifier les styles du texte du masque</a:t>
            </a:r>
          </a:p>
        </p:txBody>
      </p:sp>
    </p:spTree>
    <p:extLst>
      <p:ext uri="{BB962C8B-B14F-4D97-AF65-F5344CB8AC3E}">
        <p14:creationId xmlns:p14="http://schemas.microsoft.com/office/powerpoint/2010/main" val="36877634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cxnSp>
        <p:nvCxnSpPr>
          <p:cNvPr id="7" name="Connecteur droit 6"/>
          <p:cNvCxnSpPr/>
          <p:nvPr userDrawn="1"/>
        </p:nvCxnSpPr>
        <p:spPr>
          <a:xfrm>
            <a:off x="4729480" y="638052"/>
            <a:ext cx="27330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p:cNvSpPr/>
          <p:nvPr userDrawn="1"/>
        </p:nvSpPr>
        <p:spPr>
          <a:xfrm>
            <a:off x="3644053" y="0"/>
            <a:ext cx="8547947" cy="6858000"/>
          </a:xfrm>
          <a:prstGeom prst="rect">
            <a:avLst/>
          </a:prstGeom>
          <a:solidFill>
            <a:srgbClr val="F6F5F3"/>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cxnSp>
        <p:nvCxnSpPr>
          <p:cNvPr id="6" name="Connecteur droit 5"/>
          <p:cNvCxnSpPr/>
          <p:nvPr userDrawn="1"/>
        </p:nvCxnSpPr>
        <p:spPr>
          <a:xfrm>
            <a:off x="3648498" y="-9525"/>
            <a:ext cx="0" cy="685800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Espace réservé du texte 15"/>
          <p:cNvSpPr>
            <a:spLocks noGrp="1"/>
          </p:cNvSpPr>
          <p:nvPr>
            <p:ph type="body" sz="quarter" idx="12" hasCustomPrompt="1"/>
          </p:nvPr>
        </p:nvSpPr>
        <p:spPr>
          <a:xfrm>
            <a:off x="4321175" y="2869079"/>
            <a:ext cx="4340226" cy="3226921"/>
          </a:xfrm>
          <a:prstGeom prst="rect">
            <a:avLst/>
          </a:prstGeom>
        </p:spPr>
        <p:txBody>
          <a:bodyPr>
            <a:normAutofit/>
          </a:bodyPr>
          <a:lstStyle>
            <a:lvl1pPr marL="0" indent="0">
              <a:buNone/>
              <a:defRPr sz="1600">
                <a:solidFill>
                  <a:schemeClr val="tx1"/>
                </a:solidFill>
                <a:latin typeface="Century Gothic" panose="020B0502020202020204" pitchFamily="34" charset="0"/>
              </a:defRPr>
            </a:lvl1pPr>
            <a:lvl3pPr marL="914400" indent="0">
              <a:buNone/>
              <a:defRPr/>
            </a:lvl3pPr>
          </a:lstStyle>
          <a:p>
            <a:pPr lvl="0"/>
            <a:r>
              <a:rPr lang="fr-FR" dirty="0"/>
              <a:t>Deuxième niveau</a:t>
            </a:r>
          </a:p>
        </p:txBody>
      </p:sp>
      <p:sp>
        <p:nvSpPr>
          <p:cNvPr id="8" name="Espace réservé du texte 8"/>
          <p:cNvSpPr>
            <a:spLocks noGrp="1"/>
          </p:cNvSpPr>
          <p:nvPr>
            <p:ph type="body" sz="quarter" idx="13"/>
          </p:nvPr>
        </p:nvSpPr>
        <p:spPr>
          <a:xfrm>
            <a:off x="4321175" y="527112"/>
            <a:ext cx="6156325" cy="1673163"/>
          </a:xfrm>
          <a:prstGeom prst="rect">
            <a:avLst/>
          </a:prstGeom>
        </p:spPr>
        <p:txBody>
          <a:bodyPr anchor="b">
            <a:noAutofit/>
          </a:bodyPr>
          <a:lstStyle>
            <a:lvl1pPr marL="0" indent="0">
              <a:buFont typeface="Arial" panose="020B0604020202020204" pitchFamily="34" charset="0"/>
              <a:buNone/>
              <a:defRPr sz="5400" b="1">
                <a:solidFill>
                  <a:srgbClr val="262626"/>
                </a:solidFill>
                <a:latin typeface="Prompt Bold" panose="00000800000000000000" pitchFamily="2" charset="-34"/>
                <a:cs typeface="Prompt Bold" panose="00000800000000000000" pitchFamily="2" charset="-34"/>
              </a:defRPr>
            </a:lvl1pPr>
            <a:lvl2pPr marL="742950" indent="-285750">
              <a:buFont typeface="Arial" panose="020B0604020202020204" pitchFamily="34" charset="0"/>
              <a:buChar char="•"/>
              <a:defRPr sz="1800"/>
            </a:lvl2pPr>
            <a:lvl3pPr marL="1257300" indent="-34290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fr-FR" dirty="0"/>
              <a:t>Modifier les styles du texte du masque</a:t>
            </a:r>
          </a:p>
        </p:txBody>
      </p:sp>
    </p:spTree>
    <p:extLst>
      <p:ext uri="{BB962C8B-B14F-4D97-AF65-F5344CB8AC3E}">
        <p14:creationId xmlns:p14="http://schemas.microsoft.com/office/powerpoint/2010/main" val="4817195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9" name="Rectangle 8"/>
          <p:cNvSpPr/>
          <p:nvPr userDrawn="1"/>
        </p:nvSpPr>
        <p:spPr>
          <a:xfrm>
            <a:off x="901701" y="0"/>
            <a:ext cx="5016500" cy="6858000"/>
          </a:xfrm>
          <a:prstGeom prst="rect">
            <a:avLst/>
          </a:prstGeom>
          <a:solidFill>
            <a:srgbClr val="F6F5F3"/>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cxnSp>
        <p:nvCxnSpPr>
          <p:cNvPr id="4" name="Connecteur droit 3"/>
          <p:cNvCxnSpPr/>
          <p:nvPr userDrawn="1"/>
        </p:nvCxnSpPr>
        <p:spPr>
          <a:xfrm>
            <a:off x="5913121" y="-9525"/>
            <a:ext cx="0" cy="685800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Espace réservé du texte 15"/>
          <p:cNvSpPr>
            <a:spLocks noGrp="1"/>
          </p:cNvSpPr>
          <p:nvPr>
            <p:ph type="body" sz="quarter" idx="12" hasCustomPrompt="1"/>
          </p:nvPr>
        </p:nvSpPr>
        <p:spPr>
          <a:xfrm>
            <a:off x="1247775" y="2869079"/>
            <a:ext cx="4340226" cy="3226921"/>
          </a:xfrm>
          <a:prstGeom prst="rect">
            <a:avLst/>
          </a:prstGeom>
        </p:spPr>
        <p:txBody>
          <a:bodyPr>
            <a:normAutofit/>
          </a:bodyPr>
          <a:lstStyle>
            <a:lvl1pPr marL="0" indent="0">
              <a:buNone/>
              <a:defRPr sz="1600">
                <a:solidFill>
                  <a:schemeClr val="tx1"/>
                </a:solidFill>
                <a:latin typeface="Century Gothic" panose="020B0502020202020204" pitchFamily="34" charset="0"/>
              </a:defRPr>
            </a:lvl1pPr>
            <a:lvl3pPr marL="914400" indent="0">
              <a:buNone/>
              <a:defRPr/>
            </a:lvl3pPr>
          </a:lstStyle>
          <a:p>
            <a:pPr lvl="0"/>
            <a:r>
              <a:rPr lang="fr-FR" dirty="0"/>
              <a:t>Deuxième niveau</a:t>
            </a:r>
          </a:p>
        </p:txBody>
      </p:sp>
      <p:sp>
        <p:nvSpPr>
          <p:cNvPr id="6" name="Espace réservé du texte 8"/>
          <p:cNvSpPr>
            <a:spLocks noGrp="1"/>
          </p:cNvSpPr>
          <p:nvPr>
            <p:ph type="body" sz="quarter" idx="13"/>
          </p:nvPr>
        </p:nvSpPr>
        <p:spPr>
          <a:xfrm>
            <a:off x="1247776" y="527112"/>
            <a:ext cx="4611374" cy="1673163"/>
          </a:xfrm>
          <a:prstGeom prst="rect">
            <a:avLst/>
          </a:prstGeom>
        </p:spPr>
        <p:txBody>
          <a:bodyPr anchor="b">
            <a:noAutofit/>
          </a:bodyPr>
          <a:lstStyle>
            <a:lvl1pPr marL="0" indent="0">
              <a:buFont typeface="Arial" panose="020B0604020202020204" pitchFamily="34" charset="0"/>
              <a:buNone/>
              <a:defRPr sz="5400" b="1">
                <a:solidFill>
                  <a:srgbClr val="262626"/>
                </a:solidFill>
                <a:latin typeface="Prompt Bold" panose="00000800000000000000" pitchFamily="2" charset="-34"/>
                <a:cs typeface="Prompt Bold" panose="00000800000000000000" pitchFamily="2" charset="-34"/>
              </a:defRPr>
            </a:lvl1pPr>
            <a:lvl2pPr marL="742950" indent="-285750">
              <a:buFont typeface="Arial" panose="020B0604020202020204" pitchFamily="34" charset="0"/>
              <a:buChar char="•"/>
              <a:defRPr sz="1800"/>
            </a:lvl2pPr>
            <a:lvl3pPr marL="1257300" indent="-34290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fr-FR" dirty="0"/>
              <a:t>Modifier les styles du texte du masque</a:t>
            </a:r>
          </a:p>
        </p:txBody>
      </p:sp>
    </p:spTree>
    <p:extLst>
      <p:ext uri="{BB962C8B-B14F-4D97-AF65-F5344CB8AC3E}">
        <p14:creationId xmlns:p14="http://schemas.microsoft.com/office/powerpoint/2010/main" val="18298319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5" name="Espace réservé du texte 15"/>
          <p:cNvSpPr>
            <a:spLocks noGrp="1"/>
          </p:cNvSpPr>
          <p:nvPr>
            <p:ph type="body" sz="quarter" idx="12" hasCustomPrompt="1"/>
          </p:nvPr>
        </p:nvSpPr>
        <p:spPr>
          <a:xfrm>
            <a:off x="1247774" y="2869079"/>
            <a:ext cx="9676767" cy="3226921"/>
          </a:xfrm>
          <a:prstGeom prst="rect">
            <a:avLst/>
          </a:prstGeom>
        </p:spPr>
        <p:txBody>
          <a:bodyPr>
            <a:normAutofit/>
          </a:bodyPr>
          <a:lstStyle>
            <a:lvl1pPr marL="0" indent="0">
              <a:buNone/>
              <a:defRPr sz="1600">
                <a:solidFill>
                  <a:schemeClr val="bg1"/>
                </a:solidFill>
                <a:latin typeface="Century Gothic" panose="020B0502020202020204" pitchFamily="34" charset="0"/>
              </a:defRPr>
            </a:lvl1pPr>
            <a:lvl3pPr marL="914400" indent="0">
              <a:buNone/>
              <a:defRPr/>
            </a:lvl3pPr>
          </a:lstStyle>
          <a:p>
            <a:pPr lvl="0"/>
            <a:r>
              <a:rPr lang="fr-FR" dirty="0"/>
              <a:t>Deuxième niveau</a:t>
            </a:r>
          </a:p>
        </p:txBody>
      </p:sp>
      <p:sp>
        <p:nvSpPr>
          <p:cNvPr id="4" name="Espace réservé du texte 8"/>
          <p:cNvSpPr>
            <a:spLocks noGrp="1"/>
          </p:cNvSpPr>
          <p:nvPr>
            <p:ph type="body" sz="quarter" idx="13"/>
          </p:nvPr>
        </p:nvSpPr>
        <p:spPr>
          <a:xfrm>
            <a:off x="1247775" y="527112"/>
            <a:ext cx="9676766" cy="1673163"/>
          </a:xfrm>
          <a:prstGeom prst="rect">
            <a:avLst/>
          </a:prstGeom>
        </p:spPr>
        <p:txBody>
          <a:bodyPr anchor="b">
            <a:noAutofit/>
          </a:bodyPr>
          <a:lstStyle>
            <a:lvl1pPr marL="0" indent="0">
              <a:buFont typeface="Arial" panose="020B0604020202020204" pitchFamily="34" charset="0"/>
              <a:buNone/>
              <a:defRPr sz="5400" b="1">
                <a:solidFill>
                  <a:schemeClr val="bg1"/>
                </a:solidFill>
                <a:latin typeface="Prompt Bold" panose="00000800000000000000" pitchFamily="2" charset="-34"/>
                <a:cs typeface="Prompt Bold" panose="00000800000000000000" pitchFamily="2" charset="-34"/>
              </a:defRPr>
            </a:lvl1pPr>
            <a:lvl2pPr marL="742950" indent="-285750">
              <a:buFont typeface="Arial" panose="020B0604020202020204" pitchFamily="34" charset="0"/>
              <a:buChar char="•"/>
              <a:defRPr sz="1800"/>
            </a:lvl2pPr>
            <a:lvl3pPr marL="1257300" indent="-34290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fr-FR" dirty="0"/>
              <a:t>Modifier les styles du texte du masque</a:t>
            </a:r>
          </a:p>
        </p:txBody>
      </p:sp>
    </p:spTree>
    <p:extLst>
      <p:ext uri="{BB962C8B-B14F-4D97-AF65-F5344CB8AC3E}">
        <p14:creationId xmlns:p14="http://schemas.microsoft.com/office/powerpoint/2010/main" val="42322460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9" name="Rectangle 8"/>
          <p:cNvSpPr/>
          <p:nvPr userDrawn="1"/>
        </p:nvSpPr>
        <p:spPr>
          <a:xfrm>
            <a:off x="901701" y="0"/>
            <a:ext cx="6973570" cy="6858000"/>
          </a:xfrm>
          <a:prstGeom prst="rect">
            <a:avLst/>
          </a:prstGeom>
          <a:solidFill>
            <a:srgbClr val="F6F5F3"/>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cxnSp>
        <p:nvCxnSpPr>
          <p:cNvPr id="4" name="Connecteur droit 3"/>
          <p:cNvCxnSpPr/>
          <p:nvPr userDrawn="1"/>
        </p:nvCxnSpPr>
        <p:spPr>
          <a:xfrm>
            <a:off x="7875271" y="-9525"/>
            <a:ext cx="0" cy="685800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Espace réservé du texte 15"/>
          <p:cNvSpPr>
            <a:spLocks noGrp="1"/>
          </p:cNvSpPr>
          <p:nvPr>
            <p:ph type="body" sz="quarter" idx="12" hasCustomPrompt="1"/>
          </p:nvPr>
        </p:nvSpPr>
        <p:spPr>
          <a:xfrm>
            <a:off x="1247774" y="2869079"/>
            <a:ext cx="5915025" cy="3226921"/>
          </a:xfrm>
          <a:prstGeom prst="rect">
            <a:avLst/>
          </a:prstGeom>
        </p:spPr>
        <p:txBody>
          <a:bodyPr>
            <a:normAutofit/>
          </a:bodyPr>
          <a:lstStyle>
            <a:lvl1pPr marL="0" indent="0">
              <a:buNone/>
              <a:defRPr sz="1600">
                <a:solidFill>
                  <a:schemeClr val="tx1"/>
                </a:solidFill>
                <a:latin typeface="Century Gothic" panose="020B0502020202020204" pitchFamily="34" charset="0"/>
              </a:defRPr>
            </a:lvl1pPr>
            <a:lvl3pPr marL="914400" indent="0">
              <a:buNone/>
              <a:defRPr/>
            </a:lvl3pPr>
          </a:lstStyle>
          <a:p>
            <a:pPr lvl="0"/>
            <a:r>
              <a:rPr lang="fr-FR" dirty="0"/>
              <a:t>Deuxième niveau</a:t>
            </a:r>
          </a:p>
        </p:txBody>
      </p:sp>
      <p:sp>
        <p:nvSpPr>
          <p:cNvPr id="6" name="Espace réservé du texte 8"/>
          <p:cNvSpPr>
            <a:spLocks noGrp="1"/>
          </p:cNvSpPr>
          <p:nvPr>
            <p:ph type="body" sz="quarter" idx="13"/>
          </p:nvPr>
        </p:nvSpPr>
        <p:spPr>
          <a:xfrm>
            <a:off x="1247775" y="527112"/>
            <a:ext cx="6156325" cy="1673163"/>
          </a:xfrm>
          <a:prstGeom prst="rect">
            <a:avLst/>
          </a:prstGeom>
        </p:spPr>
        <p:txBody>
          <a:bodyPr anchor="b">
            <a:noAutofit/>
          </a:bodyPr>
          <a:lstStyle>
            <a:lvl1pPr marL="0" indent="0">
              <a:buFont typeface="Arial" panose="020B0604020202020204" pitchFamily="34" charset="0"/>
              <a:buNone/>
              <a:defRPr sz="5400" b="1">
                <a:solidFill>
                  <a:srgbClr val="262626"/>
                </a:solidFill>
                <a:latin typeface="Prompt Bold" panose="00000800000000000000" pitchFamily="2" charset="-34"/>
                <a:cs typeface="Prompt Bold" panose="00000800000000000000" pitchFamily="2" charset="-34"/>
              </a:defRPr>
            </a:lvl1pPr>
            <a:lvl2pPr marL="742950" indent="-285750">
              <a:buFont typeface="Arial" panose="020B0604020202020204" pitchFamily="34" charset="0"/>
              <a:buChar char="•"/>
              <a:defRPr sz="1800"/>
            </a:lvl2pPr>
            <a:lvl3pPr marL="1257300" indent="-34290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fr-FR" dirty="0"/>
              <a:t>Modifier les styles du texte du masque</a:t>
            </a:r>
          </a:p>
        </p:txBody>
      </p:sp>
    </p:spTree>
    <p:extLst>
      <p:ext uri="{BB962C8B-B14F-4D97-AF65-F5344CB8AC3E}">
        <p14:creationId xmlns:p14="http://schemas.microsoft.com/office/powerpoint/2010/main" val="1801998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Diapositive de titre">
    <p:spTree>
      <p:nvGrpSpPr>
        <p:cNvPr id="1" name=""/>
        <p:cNvGrpSpPr/>
        <p:nvPr/>
      </p:nvGrpSpPr>
      <p:grpSpPr>
        <a:xfrm>
          <a:off x="0" y="0"/>
          <a:ext cx="0" cy="0"/>
          <a:chOff x="0" y="0"/>
          <a:chExt cx="0" cy="0"/>
        </a:xfrm>
      </p:grpSpPr>
      <p:sp>
        <p:nvSpPr>
          <p:cNvPr id="9" name="Rectangle 8"/>
          <p:cNvSpPr/>
          <p:nvPr userDrawn="1"/>
        </p:nvSpPr>
        <p:spPr>
          <a:xfrm>
            <a:off x="783398" y="228600"/>
            <a:ext cx="11178477" cy="6400800"/>
          </a:xfrm>
          <a:prstGeom prst="rect">
            <a:avLst/>
          </a:prstGeom>
          <a:solidFill>
            <a:srgbClr val="F6F5F3"/>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4" name="Espace réservé du texte 15"/>
          <p:cNvSpPr>
            <a:spLocks noGrp="1"/>
          </p:cNvSpPr>
          <p:nvPr>
            <p:ph type="body" sz="quarter" idx="12" hasCustomPrompt="1"/>
          </p:nvPr>
        </p:nvSpPr>
        <p:spPr>
          <a:xfrm>
            <a:off x="1247775" y="2869079"/>
            <a:ext cx="4340226" cy="3226921"/>
          </a:xfrm>
          <a:prstGeom prst="rect">
            <a:avLst/>
          </a:prstGeom>
        </p:spPr>
        <p:txBody>
          <a:bodyPr>
            <a:normAutofit/>
          </a:bodyPr>
          <a:lstStyle>
            <a:lvl1pPr marL="0" indent="0">
              <a:buNone/>
              <a:defRPr sz="1600">
                <a:solidFill>
                  <a:schemeClr val="tx1"/>
                </a:solidFill>
                <a:latin typeface="Century Gothic" panose="020B0502020202020204" pitchFamily="34" charset="0"/>
              </a:defRPr>
            </a:lvl1pPr>
            <a:lvl3pPr marL="914400" indent="0">
              <a:buNone/>
              <a:defRPr/>
            </a:lvl3pPr>
          </a:lstStyle>
          <a:p>
            <a:pPr lvl="0"/>
            <a:r>
              <a:rPr lang="fr-FR" dirty="0"/>
              <a:t>Deuxième niveau</a:t>
            </a:r>
          </a:p>
        </p:txBody>
      </p:sp>
      <p:sp>
        <p:nvSpPr>
          <p:cNvPr id="15" name="Espace réservé du texte 15"/>
          <p:cNvSpPr>
            <a:spLocks noGrp="1"/>
          </p:cNvSpPr>
          <p:nvPr>
            <p:ph type="body" sz="quarter" idx="14" hasCustomPrompt="1"/>
          </p:nvPr>
        </p:nvSpPr>
        <p:spPr>
          <a:xfrm>
            <a:off x="6734175" y="2869079"/>
            <a:ext cx="4190367" cy="3226921"/>
          </a:xfrm>
          <a:prstGeom prst="rect">
            <a:avLst/>
          </a:prstGeom>
        </p:spPr>
        <p:txBody>
          <a:bodyPr>
            <a:normAutofit/>
          </a:bodyPr>
          <a:lstStyle>
            <a:lvl1pPr marL="0" indent="0">
              <a:buNone/>
              <a:defRPr sz="1600">
                <a:solidFill>
                  <a:srgbClr val="262626"/>
                </a:solidFill>
                <a:latin typeface="Century Gothic" panose="020B0502020202020204" pitchFamily="34" charset="0"/>
              </a:defRPr>
            </a:lvl1pPr>
            <a:lvl3pPr marL="914400" indent="0">
              <a:buNone/>
              <a:defRPr/>
            </a:lvl3pPr>
          </a:lstStyle>
          <a:p>
            <a:pPr lvl="0"/>
            <a:r>
              <a:rPr lang="fr-FR" dirty="0"/>
              <a:t>Troisième niveau</a:t>
            </a:r>
          </a:p>
        </p:txBody>
      </p:sp>
      <p:sp>
        <p:nvSpPr>
          <p:cNvPr id="6" name="Espace réservé du texte 8"/>
          <p:cNvSpPr>
            <a:spLocks noGrp="1"/>
          </p:cNvSpPr>
          <p:nvPr>
            <p:ph type="body" sz="quarter" idx="13"/>
          </p:nvPr>
        </p:nvSpPr>
        <p:spPr>
          <a:xfrm>
            <a:off x="1247775" y="527112"/>
            <a:ext cx="9676767" cy="1673163"/>
          </a:xfrm>
          <a:prstGeom prst="rect">
            <a:avLst/>
          </a:prstGeom>
        </p:spPr>
        <p:txBody>
          <a:bodyPr anchor="b">
            <a:noAutofit/>
          </a:bodyPr>
          <a:lstStyle>
            <a:lvl1pPr marL="0" indent="0">
              <a:buFont typeface="Arial" panose="020B0604020202020204" pitchFamily="34" charset="0"/>
              <a:buNone/>
              <a:defRPr sz="5400" b="1">
                <a:solidFill>
                  <a:srgbClr val="262626"/>
                </a:solidFill>
                <a:latin typeface="Prompt Bold" panose="00000800000000000000" pitchFamily="2" charset="-34"/>
                <a:cs typeface="Prompt Bold" panose="00000800000000000000" pitchFamily="2" charset="-34"/>
              </a:defRPr>
            </a:lvl1pPr>
            <a:lvl2pPr marL="742950" indent="-285750">
              <a:buFont typeface="Arial" panose="020B0604020202020204" pitchFamily="34" charset="0"/>
              <a:buChar char="•"/>
              <a:defRPr sz="1800"/>
            </a:lvl2pPr>
            <a:lvl3pPr marL="1257300" indent="-34290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fr-FR" dirty="0"/>
              <a:t>Modifier les styles du texte du masque</a:t>
            </a:r>
          </a:p>
        </p:txBody>
      </p:sp>
    </p:spTree>
    <p:extLst>
      <p:ext uri="{BB962C8B-B14F-4D97-AF65-F5344CB8AC3E}">
        <p14:creationId xmlns:p14="http://schemas.microsoft.com/office/powerpoint/2010/main" val="42372765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9" name="Rectangle 8"/>
          <p:cNvSpPr/>
          <p:nvPr userDrawn="1"/>
        </p:nvSpPr>
        <p:spPr>
          <a:xfrm>
            <a:off x="7462520" y="0"/>
            <a:ext cx="4729480" cy="6858000"/>
          </a:xfrm>
          <a:prstGeom prst="rect">
            <a:avLst/>
          </a:prstGeom>
          <a:solidFill>
            <a:srgbClr val="F6F5F3"/>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cxnSp>
        <p:nvCxnSpPr>
          <p:cNvPr id="10" name="Connecteur droit 9"/>
          <p:cNvCxnSpPr/>
          <p:nvPr userDrawn="1"/>
        </p:nvCxnSpPr>
        <p:spPr>
          <a:xfrm>
            <a:off x="7462520" y="-9525"/>
            <a:ext cx="0" cy="685800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Espace réservé du texte 15"/>
          <p:cNvSpPr>
            <a:spLocks noGrp="1"/>
          </p:cNvSpPr>
          <p:nvPr>
            <p:ph type="body" sz="quarter" idx="12" hasCustomPrompt="1"/>
          </p:nvPr>
        </p:nvSpPr>
        <p:spPr>
          <a:xfrm>
            <a:off x="1247774" y="2869079"/>
            <a:ext cx="5635625" cy="3226921"/>
          </a:xfrm>
          <a:prstGeom prst="rect">
            <a:avLst/>
          </a:prstGeom>
        </p:spPr>
        <p:txBody>
          <a:bodyPr>
            <a:normAutofit/>
          </a:bodyPr>
          <a:lstStyle>
            <a:lvl1pPr marL="0" indent="0">
              <a:buNone/>
              <a:defRPr sz="1600">
                <a:solidFill>
                  <a:schemeClr val="bg1"/>
                </a:solidFill>
                <a:latin typeface="Century Gothic" panose="020B0502020202020204" pitchFamily="34" charset="0"/>
              </a:defRPr>
            </a:lvl1pPr>
            <a:lvl3pPr marL="914400" indent="0">
              <a:buNone/>
              <a:defRPr/>
            </a:lvl3pPr>
          </a:lstStyle>
          <a:p>
            <a:pPr lvl="0"/>
            <a:r>
              <a:rPr lang="fr-FR" dirty="0"/>
              <a:t>Deuxième niveau</a:t>
            </a:r>
          </a:p>
        </p:txBody>
      </p:sp>
      <p:sp>
        <p:nvSpPr>
          <p:cNvPr id="11" name="Espace réservé du texte 15"/>
          <p:cNvSpPr>
            <a:spLocks noGrp="1"/>
          </p:cNvSpPr>
          <p:nvPr>
            <p:ph type="body" sz="quarter" idx="14" hasCustomPrompt="1"/>
          </p:nvPr>
        </p:nvSpPr>
        <p:spPr>
          <a:xfrm>
            <a:off x="7877175" y="586814"/>
            <a:ext cx="3946525" cy="5509186"/>
          </a:xfrm>
          <a:prstGeom prst="rect">
            <a:avLst/>
          </a:prstGeom>
        </p:spPr>
        <p:txBody>
          <a:bodyPr>
            <a:normAutofit/>
          </a:bodyPr>
          <a:lstStyle>
            <a:lvl1pPr marL="0" indent="0">
              <a:buNone/>
              <a:defRPr sz="1600">
                <a:solidFill>
                  <a:srgbClr val="262626"/>
                </a:solidFill>
                <a:latin typeface="Century Gothic" panose="020B0502020202020204" pitchFamily="34" charset="0"/>
              </a:defRPr>
            </a:lvl1pPr>
            <a:lvl3pPr marL="914400" indent="0">
              <a:buNone/>
              <a:defRPr/>
            </a:lvl3pPr>
          </a:lstStyle>
          <a:p>
            <a:pPr lvl="0"/>
            <a:r>
              <a:rPr lang="fr-FR" dirty="0"/>
              <a:t>Troisième niveau</a:t>
            </a:r>
          </a:p>
        </p:txBody>
      </p:sp>
      <p:sp>
        <p:nvSpPr>
          <p:cNvPr id="12" name="Espace réservé du texte 8"/>
          <p:cNvSpPr>
            <a:spLocks noGrp="1"/>
          </p:cNvSpPr>
          <p:nvPr>
            <p:ph type="body" sz="quarter" idx="13"/>
          </p:nvPr>
        </p:nvSpPr>
        <p:spPr>
          <a:xfrm>
            <a:off x="1247775" y="527112"/>
            <a:ext cx="5800091" cy="1673163"/>
          </a:xfrm>
          <a:prstGeom prst="rect">
            <a:avLst/>
          </a:prstGeom>
        </p:spPr>
        <p:txBody>
          <a:bodyPr anchor="b">
            <a:noAutofit/>
          </a:bodyPr>
          <a:lstStyle>
            <a:lvl1pPr marL="0" indent="0">
              <a:buFont typeface="Arial" panose="020B0604020202020204" pitchFamily="34" charset="0"/>
              <a:buNone/>
              <a:defRPr sz="5400" b="1">
                <a:solidFill>
                  <a:schemeClr val="bg1"/>
                </a:solidFill>
                <a:latin typeface="Prompt Bold" panose="00000800000000000000" pitchFamily="2" charset="-34"/>
                <a:cs typeface="Prompt Bold" panose="00000800000000000000" pitchFamily="2" charset="-34"/>
              </a:defRPr>
            </a:lvl1pPr>
            <a:lvl2pPr marL="742950" indent="-285750">
              <a:buFont typeface="Arial" panose="020B0604020202020204" pitchFamily="34" charset="0"/>
              <a:buChar char="•"/>
              <a:defRPr sz="1800"/>
            </a:lvl2pPr>
            <a:lvl3pPr marL="1257300" indent="-34290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fr-FR" dirty="0"/>
              <a:t>Modifier les styles du texte du masque</a:t>
            </a:r>
          </a:p>
        </p:txBody>
      </p:sp>
    </p:spTree>
    <p:extLst>
      <p:ext uri="{BB962C8B-B14F-4D97-AF65-F5344CB8AC3E}">
        <p14:creationId xmlns:p14="http://schemas.microsoft.com/office/powerpoint/2010/main" val="15285923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cxnSp>
        <p:nvCxnSpPr>
          <p:cNvPr id="7" name="Connecteur droit 6"/>
          <p:cNvCxnSpPr/>
          <p:nvPr userDrawn="1"/>
        </p:nvCxnSpPr>
        <p:spPr>
          <a:xfrm>
            <a:off x="4729480" y="638052"/>
            <a:ext cx="27330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p:cNvSpPr/>
          <p:nvPr userDrawn="1"/>
        </p:nvSpPr>
        <p:spPr>
          <a:xfrm>
            <a:off x="3644053" y="0"/>
            <a:ext cx="8547947" cy="6858000"/>
          </a:xfrm>
          <a:prstGeom prst="rect">
            <a:avLst/>
          </a:prstGeom>
          <a:solidFill>
            <a:srgbClr val="F6F5F3"/>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cxnSp>
        <p:nvCxnSpPr>
          <p:cNvPr id="6" name="Connecteur droit 5"/>
          <p:cNvCxnSpPr/>
          <p:nvPr userDrawn="1"/>
        </p:nvCxnSpPr>
        <p:spPr>
          <a:xfrm>
            <a:off x="3648498" y="-9525"/>
            <a:ext cx="0" cy="685800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Espace réservé du texte 15"/>
          <p:cNvSpPr>
            <a:spLocks noGrp="1"/>
          </p:cNvSpPr>
          <p:nvPr>
            <p:ph type="body" sz="quarter" idx="12" hasCustomPrompt="1"/>
          </p:nvPr>
        </p:nvSpPr>
        <p:spPr>
          <a:xfrm>
            <a:off x="4321175" y="2869079"/>
            <a:ext cx="4340226" cy="3226921"/>
          </a:xfrm>
          <a:prstGeom prst="rect">
            <a:avLst/>
          </a:prstGeom>
        </p:spPr>
        <p:txBody>
          <a:bodyPr>
            <a:normAutofit/>
          </a:bodyPr>
          <a:lstStyle>
            <a:lvl1pPr marL="0" indent="0">
              <a:buNone/>
              <a:defRPr sz="1600">
                <a:solidFill>
                  <a:schemeClr val="tx1"/>
                </a:solidFill>
                <a:latin typeface="Century Gothic" panose="020B0502020202020204" pitchFamily="34" charset="0"/>
              </a:defRPr>
            </a:lvl1pPr>
            <a:lvl3pPr marL="914400" indent="0">
              <a:buNone/>
              <a:defRPr/>
            </a:lvl3pPr>
          </a:lstStyle>
          <a:p>
            <a:pPr lvl="0"/>
            <a:r>
              <a:rPr lang="fr-FR" dirty="0"/>
              <a:t>Deuxième niveau</a:t>
            </a:r>
          </a:p>
        </p:txBody>
      </p:sp>
      <p:sp>
        <p:nvSpPr>
          <p:cNvPr id="8" name="Espace réservé du texte 8"/>
          <p:cNvSpPr>
            <a:spLocks noGrp="1"/>
          </p:cNvSpPr>
          <p:nvPr>
            <p:ph type="body" sz="quarter" idx="13"/>
          </p:nvPr>
        </p:nvSpPr>
        <p:spPr>
          <a:xfrm>
            <a:off x="4321175" y="527112"/>
            <a:ext cx="6156325" cy="1673163"/>
          </a:xfrm>
          <a:prstGeom prst="rect">
            <a:avLst/>
          </a:prstGeom>
        </p:spPr>
        <p:txBody>
          <a:bodyPr anchor="b">
            <a:noAutofit/>
          </a:bodyPr>
          <a:lstStyle>
            <a:lvl1pPr marL="0" indent="0">
              <a:buFont typeface="Arial" panose="020B0604020202020204" pitchFamily="34" charset="0"/>
              <a:buNone/>
              <a:defRPr sz="5400" b="1">
                <a:solidFill>
                  <a:srgbClr val="262626"/>
                </a:solidFill>
                <a:latin typeface="Prompt Bold" panose="00000800000000000000" pitchFamily="2" charset="-34"/>
                <a:cs typeface="Prompt Bold" panose="00000800000000000000" pitchFamily="2" charset="-34"/>
              </a:defRPr>
            </a:lvl1pPr>
            <a:lvl2pPr marL="742950" indent="-285750">
              <a:buFont typeface="Arial" panose="020B0604020202020204" pitchFamily="34" charset="0"/>
              <a:buChar char="•"/>
              <a:defRPr sz="1800"/>
            </a:lvl2pPr>
            <a:lvl3pPr marL="1257300" indent="-34290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fr-FR" dirty="0"/>
              <a:t>Modifier les styles du texte du masque</a:t>
            </a:r>
          </a:p>
        </p:txBody>
      </p:sp>
    </p:spTree>
    <p:extLst>
      <p:ext uri="{BB962C8B-B14F-4D97-AF65-F5344CB8AC3E}">
        <p14:creationId xmlns:p14="http://schemas.microsoft.com/office/powerpoint/2010/main" val="36727524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9" name="Rectangle 8"/>
          <p:cNvSpPr/>
          <p:nvPr userDrawn="1"/>
        </p:nvSpPr>
        <p:spPr>
          <a:xfrm>
            <a:off x="901701" y="0"/>
            <a:ext cx="5016500" cy="6858000"/>
          </a:xfrm>
          <a:prstGeom prst="rect">
            <a:avLst/>
          </a:prstGeom>
          <a:solidFill>
            <a:srgbClr val="F6F5F3"/>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cxnSp>
        <p:nvCxnSpPr>
          <p:cNvPr id="4" name="Connecteur droit 3"/>
          <p:cNvCxnSpPr/>
          <p:nvPr userDrawn="1"/>
        </p:nvCxnSpPr>
        <p:spPr>
          <a:xfrm>
            <a:off x="5913121" y="-9525"/>
            <a:ext cx="0" cy="685800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Espace réservé du texte 15"/>
          <p:cNvSpPr>
            <a:spLocks noGrp="1"/>
          </p:cNvSpPr>
          <p:nvPr>
            <p:ph type="body" sz="quarter" idx="12" hasCustomPrompt="1"/>
          </p:nvPr>
        </p:nvSpPr>
        <p:spPr>
          <a:xfrm>
            <a:off x="1247775" y="2869079"/>
            <a:ext cx="4340226" cy="3226921"/>
          </a:xfrm>
          <a:prstGeom prst="rect">
            <a:avLst/>
          </a:prstGeom>
        </p:spPr>
        <p:txBody>
          <a:bodyPr>
            <a:normAutofit/>
          </a:bodyPr>
          <a:lstStyle>
            <a:lvl1pPr marL="0" indent="0">
              <a:buNone/>
              <a:defRPr sz="1600">
                <a:solidFill>
                  <a:schemeClr val="tx1"/>
                </a:solidFill>
                <a:latin typeface="Century Gothic" panose="020B0502020202020204" pitchFamily="34" charset="0"/>
              </a:defRPr>
            </a:lvl1pPr>
            <a:lvl3pPr marL="914400" indent="0">
              <a:buNone/>
              <a:defRPr/>
            </a:lvl3pPr>
          </a:lstStyle>
          <a:p>
            <a:pPr lvl="0"/>
            <a:r>
              <a:rPr lang="fr-FR" dirty="0"/>
              <a:t>Deuxième niveau</a:t>
            </a:r>
          </a:p>
        </p:txBody>
      </p:sp>
      <p:sp>
        <p:nvSpPr>
          <p:cNvPr id="6" name="Espace réservé du texte 8"/>
          <p:cNvSpPr>
            <a:spLocks noGrp="1"/>
          </p:cNvSpPr>
          <p:nvPr>
            <p:ph type="body" sz="quarter" idx="13"/>
          </p:nvPr>
        </p:nvSpPr>
        <p:spPr>
          <a:xfrm>
            <a:off x="1247775" y="527112"/>
            <a:ext cx="4524011" cy="1673163"/>
          </a:xfrm>
          <a:prstGeom prst="rect">
            <a:avLst/>
          </a:prstGeom>
        </p:spPr>
        <p:txBody>
          <a:bodyPr anchor="b">
            <a:noAutofit/>
          </a:bodyPr>
          <a:lstStyle>
            <a:lvl1pPr marL="0" indent="0">
              <a:buFont typeface="Arial" panose="020B0604020202020204" pitchFamily="34" charset="0"/>
              <a:buNone/>
              <a:defRPr sz="5400" b="1">
                <a:solidFill>
                  <a:srgbClr val="262626"/>
                </a:solidFill>
                <a:latin typeface="Prompt Bold" panose="00000800000000000000" pitchFamily="2" charset="-34"/>
                <a:cs typeface="Prompt Bold" panose="00000800000000000000" pitchFamily="2" charset="-34"/>
              </a:defRPr>
            </a:lvl1pPr>
            <a:lvl2pPr marL="742950" indent="-285750">
              <a:buFont typeface="Arial" panose="020B0604020202020204" pitchFamily="34" charset="0"/>
              <a:buChar char="•"/>
              <a:defRPr sz="1800"/>
            </a:lvl2pPr>
            <a:lvl3pPr marL="1257300" indent="-34290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fr-FR" dirty="0"/>
              <a:t>Modifier les styles du texte du masque</a:t>
            </a:r>
          </a:p>
        </p:txBody>
      </p:sp>
    </p:spTree>
    <p:extLst>
      <p:ext uri="{BB962C8B-B14F-4D97-AF65-F5344CB8AC3E}">
        <p14:creationId xmlns:p14="http://schemas.microsoft.com/office/powerpoint/2010/main" val="41638852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37" name="Rectangle 36"/>
          <p:cNvSpPr/>
          <p:nvPr userDrawn="1"/>
        </p:nvSpPr>
        <p:spPr>
          <a:xfrm>
            <a:off x="901700" y="2558508"/>
            <a:ext cx="11290299" cy="429949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Century Gothic" panose="020B0502020202020204" pitchFamily="34" charset="0"/>
            </a:endParaRPr>
          </a:p>
        </p:txBody>
      </p:sp>
      <p:sp>
        <p:nvSpPr>
          <p:cNvPr id="6" name="Espace réservé du texte 15"/>
          <p:cNvSpPr>
            <a:spLocks noGrp="1"/>
          </p:cNvSpPr>
          <p:nvPr>
            <p:ph type="body" sz="quarter" idx="12" hasCustomPrompt="1"/>
          </p:nvPr>
        </p:nvSpPr>
        <p:spPr>
          <a:xfrm>
            <a:off x="1247774" y="2869079"/>
            <a:ext cx="9890125" cy="3495675"/>
          </a:xfrm>
          <a:prstGeom prst="rect">
            <a:avLst/>
          </a:prstGeom>
        </p:spPr>
        <p:txBody>
          <a:bodyPr>
            <a:normAutofit/>
          </a:bodyPr>
          <a:lstStyle>
            <a:lvl1pPr marL="0" indent="0">
              <a:buNone/>
              <a:defRPr sz="1600">
                <a:solidFill>
                  <a:schemeClr val="bg1"/>
                </a:solidFill>
                <a:latin typeface="Century Gothic" panose="020B0502020202020204" pitchFamily="34" charset="0"/>
              </a:defRPr>
            </a:lvl1pPr>
            <a:lvl3pPr marL="914400" indent="0">
              <a:buNone/>
              <a:defRPr/>
            </a:lvl3pPr>
          </a:lstStyle>
          <a:p>
            <a:pPr lvl="0"/>
            <a:r>
              <a:rPr lang="fr-FR" dirty="0"/>
              <a:t>Deuxième niveau</a:t>
            </a:r>
          </a:p>
        </p:txBody>
      </p:sp>
      <p:sp>
        <p:nvSpPr>
          <p:cNvPr id="5" name="Espace réservé du texte 8"/>
          <p:cNvSpPr>
            <a:spLocks noGrp="1"/>
          </p:cNvSpPr>
          <p:nvPr>
            <p:ph type="body" sz="quarter" idx="13"/>
          </p:nvPr>
        </p:nvSpPr>
        <p:spPr>
          <a:xfrm>
            <a:off x="1247775" y="527112"/>
            <a:ext cx="10067924" cy="1673163"/>
          </a:xfrm>
          <a:prstGeom prst="rect">
            <a:avLst/>
          </a:prstGeom>
        </p:spPr>
        <p:txBody>
          <a:bodyPr anchor="b">
            <a:noAutofit/>
          </a:bodyPr>
          <a:lstStyle>
            <a:lvl1pPr marL="0" indent="0">
              <a:buFont typeface="Arial" panose="020B0604020202020204" pitchFamily="34" charset="0"/>
              <a:buNone/>
              <a:defRPr sz="5400" b="1">
                <a:solidFill>
                  <a:srgbClr val="262626"/>
                </a:solidFill>
                <a:latin typeface="Prompt Bold" panose="00000800000000000000" pitchFamily="2" charset="-34"/>
                <a:cs typeface="Prompt Bold" panose="00000800000000000000" pitchFamily="2" charset="-34"/>
              </a:defRPr>
            </a:lvl1pPr>
            <a:lvl2pPr marL="742950" indent="-285750">
              <a:buFont typeface="Arial" panose="020B0604020202020204" pitchFamily="34" charset="0"/>
              <a:buChar char="•"/>
              <a:defRPr sz="1800"/>
            </a:lvl2pPr>
            <a:lvl3pPr marL="1257300" indent="-34290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fr-FR" dirty="0"/>
              <a:t>Modifier les styles du texte du masque</a:t>
            </a:r>
          </a:p>
        </p:txBody>
      </p:sp>
    </p:spTree>
    <p:extLst>
      <p:ext uri="{BB962C8B-B14F-4D97-AF65-F5344CB8AC3E}">
        <p14:creationId xmlns:p14="http://schemas.microsoft.com/office/powerpoint/2010/main" val="23447292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5" name="Espace réservé du texte 15"/>
          <p:cNvSpPr>
            <a:spLocks noGrp="1"/>
          </p:cNvSpPr>
          <p:nvPr>
            <p:ph type="body" sz="quarter" idx="12" hasCustomPrompt="1"/>
          </p:nvPr>
        </p:nvSpPr>
        <p:spPr>
          <a:xfrm>
            <a:off x="1247774" y="2869079"/>
            <a:ext cx="9676767" cy="3226921"/>
          </a:xfrm>
          <a:prstGeom prst="rect">
            <a:avLst/>
          </a:prstGeom>
        </p:spPr>
        <p:txBody>
          <a:bodyPr>
            <a:normAutofit/>
          </a:bodyPr>
          <a:lstStyle>
            <a:lvl1pPr marL="0" indent="0">
              <a:buNone/>
              <a:defRPr sz="1600">
                <a:solidFill>
                  <a:schemeClr val="bg1"/>
                </a:solidFill>
                <a:latin typeface="Century Gothic" panose="020B0502020202020204" pitchFamily="34" charset="0"/>
              </a:defRPr>
            </a:lvl1pPr>
            <a:lvl3pPr marL="914400" indent="0">
              <a:buNone/>
              <a:defRPr/>
            </a:lvl3pPr>
          </a:lstStyle>
          <a:p>
            <a:pPr lvl="0"/>
            <a:r>
              <a:rPr lang="fr-FR" dirty="0"/>
              <a:t>Deuxième niveau</a:t>
            </a:r>
          </a:p>
        </p:txBody>
      </p:sp>
      <p:sp>
        <p:nvSpPr>
          <p:cNvPr id="4" name="Espace réservé du texte 8"/>
          <p:cNvSpPr>
            <a:spLocks noGrp="1"/>
          </p:cNvSpPr>
          <p:nvPr>
            <p:ph type="body" sz="quarter" idx="13"/>
          </p:nvPr>
        </p:nvSpPr>
        <p:spPr>
          <a:xfrm>
            <a:off x="1247775" y="527112"/>
            <a:ext cx="8880515" cy="1673163"/>
          </a:xfrm>
          <a:prstGeom prst="rect">
            <a:avLst/>
          </a:prstGeom>
        </p:spPr>
        <p:txBody>
          <a:bodyPr anchor="b">
            <a:noAutofit/>
          </a:bodyPr>
          <a:lstStyle>
            <a:lvl1pPr marL="0" indent="0">
              <a:buFont typeface="Arial" panose="020B0604020202020204" pitchFamily="34" charset="0"/>
              <a:buNone/>
              <a:defRPr sz="5400" b="1">
                <a:solidFill>
                  <a:schemeClr val="bg1"/>
                </a:solidFill>
                <a:latin typeface="Prompt Bold" panose="00000800000000000000" pitchFamily="2" charset="-34"/>
                <a:cs typeface="Prompt Bold" panose="00000800000000000000" pitchFamily="2" charset="-34"/>
              </a:defRPr>
            </a:lvl1pPr>
            <a:lvl2pPr marL="742950" indent="-285750">
              <a:buFont typeface="Arial" panose="020B0604020202020204" pitchFamily="34" charset="0"/>
              <a:buChar char="•"/>
              <a:defRPr sz="1800"/>
            </a:lvl2pPr>
            <a:lvl3pPr marL="1257300" indent="-34290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fr-FR" dirty="0"/>
              <a:t>Modifier les styles du texte du masque</a:t>
            </a:r>
          </a:p>
        </p:txBody>
      </p:sp>
    </p:spTree>
    <p:extLst>
      <p:ext uri="{BB962C8B-B14F-4D97-AF65-F5344CB8AC3E}">
        <p14:creationId xmlns:p14="http://schemas.microsoft.com/office/powerpoint/2010/main" val="16821229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9" name="Rectangle 8"/>
          <p:cNvSpPr/>
          <p:nvPr userDrawn="1"/>
        </p:nvSpPr>
        <p:spPr>
          <a:xfrm>
            <a:off x="901701" y="0"/>
            <a:ext cx="6973570" cy="6858000"/>
          </a:xfrm>
          <a:prstGeom prst="rect">
            <a:avLst/>
          </a:prstGeom>
          <a:solidFill>
            <a:srgbClr val="F6F5F3"/>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cxnSp>
        <p:nvCxnSpPr>
          <p:cNvPr id="4" name="Connecteur droit 3"/>
          <p:cNvCxnSpPr/>
          <p:nvPr userDrawn="1"/>
        </p:nvCxnSpPr>
        <p:spPr>
          <a:xfrm>
            <a:off x="7875271" y="-9525"/>
            <a:ext cx="0" cy="685800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Espace réservé du texte 15"/>
          <p:cNvSpPr>
            <a:spLocks noGrp="1"/>
          </p:cNvSpPr>
          <p:nvPr>
            <p:ph type="body" sz="quarter" idx="12" hasCustomPrompt="1"/>
          </p:nvPr>
        </p:nvSpPr>
        <p:spPr>
          <a:xfrm>
            <a:off x="1247774" y="2869079"/>
            <a:ext cx="5915025" cy="3226921"/>
          </a:xfrm>
          <a:prstGeom prst="rect">
            <a:avLst/>
          </a:prstGeom>
        </p:spPr>
        <p:txBody>
          <a:bodyPr>
            <a:normAutofit/>
          </a:bodyPr>
          <a:lstStyle>
            <a:lvl1pPr marL="0" indent="0">
              <a:buNone/>
              <a:defRPr sz="1600">
                <a:solidFill>
                  <a:schemeClr val="tx1"/>
                </a:solidFill>
                <a:latin typeface="Century Gothic" panose="020B0502020202020204" pitchFamily="34" charset="0"/>
              </a:defRPr>
            </a:lvl1pPr>
            <a:lvl3pPr marL="914400" indent="0">
              <a:buNone/>
              <a:defRPr/>
            </a:lvl3pPr>
          </a:lstStyle>
          <a:p>
            <a:pPr lvl="0"/>
            <a:r>
              <a:rPr lang="fr-FR" dirty="0"/>
              <a:t>Deuxième niveau</a:t>
            </a:r>
          </a:p>
        </p:txBody>
      </p:sp>
      <p:sp>
        <p:nvSpPr>
          <p:cNvPr id="6" name="Espace réservé du texte 8"/>
          <p:cNvSpPr>
            <a:spLocks noGrp="1"/>
          </p:cNvSpPr>
          <p:nvPr>
            <p:ph type="body" sz="quarter" idx="13"/>
          </p:nvPr>
        </p:nvSpPr>
        <p:spPr>
          <a:xfrm>
            <a:off x="1247775" y="527112"/>
            <a:ext cx="6156325" cy="1673163"/>
          </a:xfrm>
          <a:prstGeom prst="rect">
            <a:avLst/>
          </a:prstGeom>
        </p:spPr>
        <p:txBody>
          <a:bodyPr anchor="b">
            <a:noAutofit/>
          </a:bodyPr>
          <a:lstStyle>
            <a:lvl1pPr marL="0" indent="0">
              <a:buFont typeface="Arial" panose="020B0604020202020204" pitchFamily="34" charset="0"/>
              <a:buNone/>
              <a:defRPr sz="5400" b="1">
                <a:solidFill>
                  <a:srgbClr val="262626"/>
                </a:solidFill>
                <a:latin typeface="Prompt Bold" panose="00000800000000000000" pitchFamily="2" charset="-34"/>
                <a:cs typeface="Prompt Bold" panose="00000800000000000000" pitchFamily="2" charset="-34"/>
              </a:defRPr>
            </a:lvl1pPr>
            <a:lvl2pPr marL="742950" indent="-285750">
              <a:buFont typeface="Arial" panose="020B0604020202020204" pitchFamily="34" charset="0"/>
              <a:buChar char="•"/>
              <a:defRPr sz="1800"/>
            </a:lvl2pPr>
            <a:lvl3pPr marL="1257300" indent="-34290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fr-FR" dirty="0"/>
              <a:t>Modifier les styles du texte du masque</a:t>
            </a:r>
          </a:p>
        </p:txBody>
      </p:sp>
    </p:spTree>
    <p:extLst>
      <p:ext uri="{BB962C8B-B14F-4D97-AF65-F5344CB8AC3E}">
        <p14:creationId xmlns:p14="http://schemas.microsoft.com/office/powerpoint/2010/main" val="29371687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Diapositive de titre">
    <p:spTree>
      <p:nvGrpSpPr>
        <p:cNvPr id="1" name=""/>
        <p:cNvGrpSpPr/>
        <p:nvPr/>
      </p:nvGrpSpPr>
      <p:grpSpPr>
        <a:xfrm>
          <a:off x="0" y="0"/>
          <a:ext cx="0" cy="0"/>
          <a:chOff x="0" y="0"/>
          <a:chExt cx="0" cy="0"/>
        </a:xfrm>
      </p:grpSpPr>
      <p:sp>
        <p:nvSpPr>
          <p:cNvPr id="5" name="Espace réservé du texte 15"/>
          <p:cNvSpPr>
            <a:spLocks noGrp="1"/>
          </p:cNvSpPr>
          <p:nvPr>
            <p:ph type="body" sz="quarter" idx="12" hasCustomPrompt="1"/>
          </p:nvPr>
        </p:nvSpPr>
        <p:spPr>
          <a:xfrm>
            <a:off x="1247775" y="2869079"/>
            <a:ext cx="4340226" cy="3226921"/>
          </a:xfrm>
          <a:prstGeom prst="rect">
            <a:avLst/>
          </a:prstGeom>
        </p:spPr>
        <p:txBody>
          <a:bodyPr>
            <a:normAutofit/>
          </a:bodyPr>
          <a:lstStyle>
            <a:lvl1pPr marL="0" indent="0">
              <a:buNone/>
              <a:defRPr sz="1600">
                <a:solidFill>
                  <a:schemeClr val="bg1"/>
                </a:solidFill>
                <a:latin typeface="Century Gothic" panose="020B0502020202020204" pitchFamily="34" charset="0"/>
              </a:defRPr>
            </a:lvl1pPr>
            <a:lvl3pPr marL="914400" indent="0">
              <a:buNone/>
              <a:defRPr/>
            </a:lvl3pPr>
          </a:lstStyle>
          <a:p>
            <a:pPr lvl="0"/>
            <a:r>
              <a:rPr lang="fr-FR" dirty="0"/>
              <a:t>Deuxième niveau</a:t>
            </a:r>
          </a:p>
        </p:txBody>
      </p:sp>
      <p:sp>
        <p:nvSpPr>
          <p:cNvPr id="6" name="Espace réservé du texte 15"/>
          <p:cNvSpPr>
            <a:spLocks noGrp="1"/>
          </p:cNvSpPr>
          <p:nvPr>
            <p:ph type="body" sz="quarter" idx="14" hasCustomPrompt="1"/>
          </p:nvPr>
        </p:nvSpPr>
        <p:spPr>
          <a:xfrm>
            <a:off x="6734175" y="2869079"/>
            <a:ext cx="4190367" cy="3226921"/>
          </a:xfrm>
          <a:prstGeom prst="rect">
            <a:avLst/>
          </a:prstGeom>
        </p:spPr>
        <p:txBody>
          <a:bodyPr>
            <a:normAutofit/>
          </a:bodyPr>
          <a:lstStyle>
            <a:lvl1pPr marL="0" indent="0">
              <a:buNone/>
              <a:defRPr sz="1600">
                <a:solidFill>
                  <a:schemeClr val="bg1"/>
                </a:solidFill>
                <a:latin typeface="Century Gothic" panose="020B0502020202020204" pitchFamily="34" charset="0"/>
              </a:defRPr>
            </a:lvl1pPr>
            <a:lvl3pPr marL="914400" indent="0">
              <a:buNone/>
              <a:defRPr/>
            </a:lvl3pPr>
          </a:lstStyle>
          <a:p>
            <a:pPr lvl="0"/>
            <a:r>
              <a:rPr lang="fr-FR" dirty="0"/>
              <a:t>Troisième niveau</a:t>
            </a:r>
          </a:p>
        </p:txBody>
      </p:sp>
      <p:sp>
        <p:nvSpPr>
          <p:cNvPr id="8" name="Espace réservé du texte 8"/>
          <p:cNvSpPr>
            <a:spLocks noGrp="1"/>
          </p:cNvSpPr>
          <p:nvPr>
            <p:ph type="body" sz="quarter" idx="13"/>
          </p:nvPr>
        </p:nvSpPr>
        <p:spPr>
          <a:xfrm>
            <a:off x="1247775" y="527112"/>
            <a:ext cx="9676767" cy="1673163"/>
          </a:xfrm>
          <a:prstGeom prst="rect">
            <a:avLst/>
          </a:prstGeom>
        </p:spPr>
        <p:txBody>
          <a:bodyPr anchor="b">
            <a:noAutofit/>
          </a:bodyPr>
          <a:lstStyle>
            <a:lvl1pPr marL="0" indent="0">
              <a:buFont typeface="Arial" panose="020B0604020202020204" pitchFamily="34" charset="0"/>
              <a:buNone/>
              <a:defRPr sz="5400" b="1">
                <a:solidFill>
                  <a:schemeClr val="bg1"/>
                </a:solidFill>
                <a:latin typeface="Prompt Bold" panose="00000800000000000000" pitchFamily="2" charset="-34"/>
                <a:cs typeface="Prompt Bold" panose="00000800000000000000" pitchFamily="2" charset="-34"/>
              </a:defRPr>
            </a:lvl1pPr>
            <a:lvl2pPr marL="742950" indent="-285750">
              <a:buFont typeface="Arial" panose="020B0604020202020204" pitchFamily="34" charset="0"/>
              <a:buChar char="•"/>
              <a:defRPr sz="1800"/>
            </a:lvl2pPr>
            <a:lvl3pPr marL="1257300" indent="-34290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fr-FR" dirty="0"/>
              <a:t>Modifier les styles du texte du masque</a:t>
            </a:r>
          </a:p>
        </p:txBody>
      </p:sp>
    </p:spTree>
    <p:extLst>
      <p:ext uri="{BB962C8B-B14F-4D97-AF65-F5344CB8AC3E}">
        <p14:creationId xmlns:p14="http://schemas.microsoft.com/office/powerpoint/2010/main" val="32107679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re / Intro">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524000" y="3602038"/>
            <a:ext cx="9144000" cy="1655762"/>
          </a:xfrm>
        </p:spPr>
        <p:txBody>
          <a:bodyPr>
            <a:normAutofit/>
          </a:bodyPr>
          <a:lstStyle>
            <a:lvl1pPr marL="0" indent="0" algn="l">
              <a:buNone/>
              <a:defRPr sz="2000">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Modifier le style des sous-titres du masque</a:t>
            </a:r>
          </a:p>
        </p:txBody>
      </p:sp>
      <p:sp>
        <p:nvSpPr>
          <p:cNvPr id="24" name="Rectangle 23"/>
          <p:cNvSpPr/>
          <p:nvPr userDrawn="1"/>
        </p:nvSpPr>
        <p:spPr>
          <a:xfrm>
            <a:off x="901700" y="2558508"/>
            <a:ext cx="11290299" cy="429949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Century Gothic" panose="020B0502020202020204" pitchFamily="34" charset="0"/>
            </a:endParaRPr>
          </a:p>
        </p:txBody>
      </p:sp>
      <p:sp>
        <p:nvSpPr>
          <p:cNvPr id="7" name="Espace réservé du texte 15"/>
          <p:cNvSpPr>
            <a:spLocks noGrp="1"/>
          </p:cNvSpPr>
          <p:nvPr>
            <p:ph type="body" sz="quarter" idx="12" hasCustomPrompt="1"/>
          </p:nvPr>
        </p:nvSpPr>
        <p:spPr>
          <a:xfrm>
            <a:off x="1247774" y="2818279"/>
            <a:ext cx="10067925" cy="3495675"/>
          </a:xfrm>
          <a:prstGeom prst="rect">
            <a:avLst/>
          </a:prstGeom>
        </p:spPr>
        <p:txBody>
          <a:bodyPr>
            <a:normAutofit/>
          </a:bodyPr>
          <a:lstStyle>
            <a:lvl1pPr marL="0" indent="0">
              <a:buNone/>
              <a:defRPr sz="1600">
                <a:solidFill>
                  <a:schemeClr val="bg1"/>
                </a:solidFill>
                <a:latin typeface="Century Gothic" panose="020B0502020202020204" pitchFamily="34" charset="0"/>
              </a:defRPr>
            </a:lvl1pPr>
            <a:lvl3pPr marL="914400" indent="0">
              <a:buNone/>
              <a:defRPr/>
            </a:lvl3pPr>
          </a:lstStyle>
          <a:p>
            <a:pPr lvl="0"/>
            <a:r>
              <a:rPr lang="fr-FR" dirty="0"/>
              <a:t>Troisième niveau</a:t>
            </a:r>
          </a:p>
        </p:txBody>
      </p:sp>
      <p:sp>
        <p:nvSpPr>
          <p:cNvPr id="6" name="Espace réservé du texte 8"/>
          <p:cNvSpPr>
            <a:spLocks noGrp="1"/>
          </p:cNvSpPr>
          <p:nvPr>
            <p:ph type="body" sz="quarter" idx="14"/>
          </p:nvPr>
        </p:nvSpPr>
        <p:spPr>
          <a:xfrm>
            <a:off x="1247775" y="527112"/>
            <a:ext cx="10067924" cy="1673163"/>
          </a:xfrm>
          <a:prstGeom prst="rect">
            <a:avLst/>
          </a:prstGeom>
        </p:spPr>
        <p:txBody>
          <a:bodyPr anchor="b">
            <a:noAutofit/>
          </a:bodyPr>
          <a:lstStyle>
            <a:lvl1pPr marL="0" indent="0">
              <a:buFont typeface="Arial" panose="020B0604020202020204" pitchFamily="34" charset="0"/>
              <a:buNone/>
              <a:defRPr sz="5400" b="1">
                <a:solidFill>
                  <a:srgbClr val="262626"/>
                </a:solidFill>
                <a:latin typeface="Prompt Bold" panose="00000800000000000000" pitchFamily="2" charset="-34"/>
                <a:cs typeface="Prompt Bold" panose="00000800000000000000" pitchFamily="2" charset="-34"/>
              </a:defRPr>
            </a:lvl1pPr>
            <a:lvl2pPr marL="742950" indent="-285750">
              <a:buFont typeface="Arial" panose="020B0604020202020204" pitchFamily="34" charset="0"/>
              <a:buChar char="•"/>
              <a:defRPr sz="1800"/>
            </a:lvl2pPr>
            <a:lvl3pPr marL="1257300" indent="-34290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fr-FR" dirty="0"/>
              <a:t>Modifier les styles du texte du masque</a:t>
            </a:r>
          </a:p>
        </p:txBody>
      </p:sp>
    </p:spTree>
    <p:extLst>
      <p:ext uri="{BB962C8B-B14F-4D97-AF65-F5344CB8AC3E}">
        <p14:creationId xmlns:p14="http://schemas.microsoft.com/office/powerpoint/2010/main" val="12034635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37" name="Rectangle 36"/>
          <p:cNvSpPr/>
          <p:nvPr userDrawn="1"/>
        </p:nvSpPr>
        <p:spPr>
          <a:xfrm>
            <a:off x="901700" y="2558508"/>
            <a:ext cx="11290299" cy="429949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Century Gothic" panose="020B0502020202020204" pitchFamily="34" charset="0"/>
            </a:endParaRPr>
          </a:p>
        </p:txBody>
      </p:sp>
      <p:sp>
        <p:nvSpPr>
          <p:cNvPr id="6" name="Espace réservé du texte 15"/>
          <p:cNvSpPr>
            <a:spLocks noGrp="1"/>
          </p:cNvSpPr>
          <p:nvPr>
            <p:ph type="body" sz="quarter" idx="12" hasCustomPrompt="1"/>
          </p:nvPr>
        </p:nvSpPr>
        <p:spPr>
          <a:xfrm>
            <a:off x="1247774" y="2869079"/>
            <a:ext cx="9890125" cy="3495675"/>
          </a:xfrm>
          <a:prstGeom prst="rect">
            <a:avLst/>
          </a:prstGeom>
        </p:spPr>
        <p:txBody>
          <a:bodyPr>
            <a:normAutofit/>
          </a:bodyPr>
          <a:lstStyle>
            <a:lvl1pPr marL="0" indent="0">
              <a:buNone/>
              <a:defRPr sz="1600">
                <a:solidFill>
                  <a:schemeClr val="bg1"/>
                </a:solidFill>
                <a:latin typeface="Century Gothic" panose="020B0502020202020204" pitchFamily="34" charset="0"/>
              </a:defRPr>
            </a:lvl1pPr>
            <a:lvl3pPr marL="914400" indent="0">
              <a:buNone/>
              <a:defRPr/>
            </a:lvl3pPr>
          </a:lstStyle>
          <a:p>
            <a:pPr lvl="0"/>
            <a:r>
              <a:rPr lang="fr-FR" dirty="0"/>
              <a:t>Deuxième niveau</a:t>
            </a:r>
          </a:p>
        </p:txBody>
      </p:sp>
      <p:sp>
        <p:nvSpPr>
          <p:cNvPr id="5" name="Espace réservé du texte 8"/>
          <p:cNvSpPr>
            <a:spLocks noGrp="1"/>
          </p:cNvSpPr>
          <p:nvPr>
            <p:ph type="body" sz="quarter" idx="14"/>
          </p:nvPr>
        </p:nvSpPr>
        <p:spPr>
          <a:xfrm>
            <a:off x="1247775" y="527112"/>
            <a:ext cx="10067924" cy="1673163"/>
          </a:xfrm>
          <a:prstGeom prst="rect">
            <a:avLst/>
          </a:prstGeom>
        </p:spPr>
        <p:txBody>
          <a:bodyPr anchor="b">
            <a:noAutofit/>
          </a:bodyPr>
          <a:lstStyle>
            <a:lvl1pPr marL="0" indent="0">
              <a:buFont typeface="Arial" panose="020B0604020202020204" pitchFamily="34" charset="0"/>
              <a:buNone/>
              <a:defRPr sz="5400" b="1">
                <a:solidFill>
                  <a:srgbClr val="262626"/>
                </a:solidFill>
                <a:latin typeface="Prompt Bold" panose="00000800000000000000" pitchFamily="2" charset="-34"/>
                <a:cs typeface="Prompt Bold" panose="00000800000000000000" pitchFamily="2" charset="-34"/>
              </a:defRPr>
            </a:lvl1pPr>
            <a:lvl2pPr marL="742950" indent="-285750">
              <a:buFont typeface="Arial" panose="020B0604020202020204" pitchFamily="34" charset="0"/>
              <a:buChar char="•"/>
              <a:defRPr sz="1800"/>
            </a:lvl2pPr>
            <a:lvl3pPr marL="1257300" indent="-34290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fr-FR" dirty="0"/>
              <a:t>Modifier les styles du texte du masque</a:t>
            </a:r>
          </a:p>
        </p:txBody>
      </p:sp>
    </p:spTree>
    <p:extLst>
      <p:ext uri="{BB962C8B-B14F-4D97-AF65-F5344CB8AC3E}">
        <p14:creationId xmlns:p14="http://schemas.microsoft.com/office/powerpoint/2010/main" val="36421368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11" name="Rectangle 10"/>
          <p:cNvSpPr/>
          <p:nvPr userDrawn="1"/>
        </p:nvSpPr>
        <p:spPr>
          <a:xfrm>
            <a:off x="4729480" y="0"/>
            <a:ext cx="7462519"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Century Gothic" panose="020B0502020202020204" pitchFamily="34" charset="0"/>
            </a:endParaRPr>
          </a:p>
        </p:txBody>
      </p:sp>
      <p:cxnSp>
        <p:nvCxnSpPr>
          <p:cNvPr id="10" name="Connecteur droit 9"/>
          <p:cNvCxnSpPr/>
          <p:nvPr userDrawn="1"/>
        </p:nvCxnSpPr>
        <p:spPr>
          <a:xfrm>
            <a:off x="4729480" y="0"/>
            <a:ext cx="0" cy="6858000"/>
          </a:xfrm>
          <a:prstGeom prst="line">
            <a:avLst/>
          </a:prstGeom>
          <a:ln w="28575">
            <a:solidFill>
              <a:srgbClr val="A5644E"/>
            </a:solidFill>
          </a:ln>
        </p:spPr>
        <p:style>
          <a:lnRef idx="1">
            <a:schemeClr val="accent1"/>
          </a:lnRef>
          <a:fillRef idx="0">
            <a:schemeClr val="accent1"/>
          </a:fillRef>
          <a:effectRef idx="0">
            <a:schemeClr val="accent1"/>
          </a:effectRef>
          <a:fontRef idx="minor">
            <a:schemeClr val="tx1"/>
          </a:fontRef>
        </p:style>
      </p:cxnSp>
      <p:sp>
        <p:nvSpPr>
          <p:cNvPr id="6" name="Espace réservé du texte 15"/>
          <p:cNvSpPr>
            <a:spLocks noGrp="1"/>
          </p:cNvSpPr>
          <p:nvPr>
            <p:ph type="body" sz="quarter" idx="12" hasCustomPrompt="1"/>
          </p:nvPr>
        </p:nvSpPr>
        <p:spPr>
          <a:xfrm>
            <a:off x="1247775" y="3390900"/>
            <a:ext cx="3095625" cy="2973854"/>
          </a:xfrm>
          <a:prstGeom prst="rect">
            <a:avLst/>
          </a:prstGeom>
        </p:spPr>
        <p:txBody>
          <a:bodyPr>
            <a:normAutofit/>
          </a:bodyPr>
          <a:lstStyle>
            <a:lvl1pPr marL="0" indent="0">
              <a:buNone/>
              <a:defRPr sz="1600">
                <a:solidFill>
                  <a:schemeClr val="tx1"/>
                </a:solidFill>
                <a:latin typeface="Century Gothic" panose="020B0502020202020204" pitchFamily="34" charset="0"/>
              </a:defRPr>
            </a:lvl1pPr>
            <a:lvl3pPr marL="914400" indent="0">
              <a:buNone/>
              <a:defRPr/>
            </a:lvl3pPr>
          </a:lstStyle>
          <a:p>
            <a:pPr lvl="0"/>
            <a:r>
              <a:rPr lang="fr-FR" dirty="0"/>
              <a:t>Deuxième niveau</a:t>
            </a:r>
          </a:p>
        </p:txBody>
      </p:sp>
      <p:sp>
        <p:nvSpPr>
          <p:cNvPr id="9" name="Espace réservé du texte 15"/>
          <p:cNvSpPr>
            <a:spLocks noGrp="1"/>
          </p:cNvSpPr>
          <p:nvPr>
            <p:ph type="body" sz="quarter" idx="14" hasCustomPrompt="1"/>
          </p:nvPr>
        </p:nvSpPr>
        <p:spPr>
          <a:xfrm>
            <a:off x="5435600" y="697379"/>
            <a:ext cx="6184901" cy="5398621"/>
          </a:xfrm>
          <a:prstGeom prst="rect">
            <a:avLst/>
          </a:prstGeom>
        </p:spPr>
        <p:txBody>
          <a:bodyPr>
            <a:normAutofit/>
          </a:bodyPr>
          <a:lstStyle>
            <a:lvl1pPr marL="0" indent="0">
              <a:buNone/>
              <a:defRPr sz="1600">
                <a:solidFill>
                  <a:schemeClr val="bg1"/>
                </a:solidFill>
                <a:latin typeface="Century Gothic" panose="020B0502020202020204" pitchFamily="34" charset="0"/>
              </a:defRPr>
            </a:lvl1pPr>
            <a:lvl3pPr marL="914400" indent="0">
              <a:buNone/>
              <a:defRPr/>
            </a:lvl3pPr>
          </a:lstStyle>
          <a:p>
            <a:pPr lvl="0"/>
            <a:r>
              <a:rPr lang="fr-FR" dirty="0"/>
              <a:t>Troisième niveau</a:t>
            </a:r>
          </a:p>
        </p:txBody>
      </p:sp>
      <p:sp>
        <p:nvSpPr>
          <p:cNvPr id="7" name="Espace réservé du texte 8"/>
          <p:cNvSpPr>
            <a:spLocks noGrp="1"/>
          </p:cNvSpPr>
          <p:nvPr>
            <p:ph type="body" sz="quarter" idx="15"/>
          </p:nvPr>
        </p:nvSpPr>
        <p:spPr>
          <a:xfrm>
            <a:off x="1247775" y="527112"/>
            <a:ext cx="3481704" cy="2396638"/>
          </a:xfrm>
          <a:prstGeom prst="rect">
            <a:avLst/>
          </a:prstGeom>
        </p:spPr>
        <p:txBody>
          <a:bodyPr anchor="b">
            <a:noAutofit/>
          </a:bodyPr>
          <a:lstStyle>
            <a:lvl1pPr marL="0" indent="0">
              <a:buFont typeface="Arial" panose="020B0604020202020204" pitchFamily="34" charset="0"/>
              <a:buNone/>
              <a:defRPr sz="5400" b="1">
                <a:solidFill>
                  <a:srgbClr val="262626"/>
                </a:solidFill>
                <a:latin typeface="Prompt Bold" panose="00000800000000000000" pitchFamily="2" charset="-34"/>
                <a:cs typeface="Prompt Bold" panose="00000800000000000000" pitchFamily="2" charset="-34"/>
              </a:defRPr>
            </a:lvl1pPr>
            <a:lvl2pPr marL="742950" indent="-285750">
              <a:buFont typeface="Arial" panose="020B0604020202020204" pitchFamily="34" charset="0"/>
              <a:buChar char="•"/>
              <a:defRPr sz="1800"/>
            </a:lvl2pPr>
            <a:lvl3pPr marL="1257300" indent="-34290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fr-FR" dirty="0"/>
              <a:t>Modifier les styles du texte du masque</a:t>
            </a:r>
          </a:p>
        </p:txBody>
      </p:sp>
    </p:spTree>
    <p:extLst>
      <p:ext uri="{BB962C8B-B14F-4D97-AF65-F5344CB8AC3E}">
        <p14:creationId xmlns:p14="http://schemas.microsoft.com/office/powerpoint/2010/main" val="18284416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41" name="Rectangle 40"/>
          <p:cNvSpPr/>
          <p:nvPr userDrawn="1"/>
        </p:nvSpPr>
        <p:spPr>
          <a:xfrm>
            <a:off x="8064498" y="0"/>
            <a:ext cx="4127501"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Century Gothic" panose="020B0502020202020204" pitchFamily="34" charset="0"/>
            </a:endParaRPr>
          </a:p>
        </p:txBody>
      </p:sp>
      <p:cxnSp>
        <p:nvCxnSpPr>
          <p:cNvPr id="3" name="Connecteur droit 2"/>
          <p:cNvCxnSpPr/>
          <p:nvPr userDrawn="1"/>
        </p:nvCxnSpPr>
        <p:spPr>
          <a:xfrm>
            <a:off x="8064500" y="0"/>
            <a:ext cx="0" cy="6858000"/>
          </a:xfrm>
          <a:prstGeom prst="line">
            <a:avLst/>
          </a:prstGeom>
          <a:ln w="28575">
            <a:solidFill>
              <a:srgbClr val="A5644E"/>
            </a:solidFill>
          </a:ln>
        </p:spPr>
        <p:style>
          <a:lnRef idx="1">
            <a:schemeClr val="accent1"/>
          </a:lnRef>
          <a:fillRef idx="0">
            <a:schemeClr val="accent1"/>
          </a:fillRef>
          <a:effectRef idx="0">
            <a:schemeClr val="accent1"/>
          </a:effectRef>
          <a:fontRef idx="minor">
            <a:schemeClr val="tx1"/>
          </a:fontRef>
        </p:style>
      </p:cxnSp>
      <p:sp>
        <p:nvSpPr>
          <p:cNvPr id="6" name="Espace réservé du texte 15"/>
          <p:cNvSpPr>
            <a:spLocks noGrp="1"/>
          </p:cNvSpPr>
          <p:nvPr>
            <p:ph type="body" sz="quarter" idx="12" hasCustomPrompt="1"/>
          </p:nvPr>
        </p:nvSpPr>
        <p:spPr>
          <a:xfrm>
            <a:off x="1247774" y="2869079"/>
            <a:ext cx="6156326" cy="3495675"/>
          </a:xfrm>
          <a:prstGeom prst="rect">
            <a:avLst/>
          </a:prstGeom>
        </p:spPr>
        <p:txBody>
          <a:bodyPr>
            <a:normAutofit/>
          </a:bodyPr>
          <a:lstStyle>
            <a:lvl1pPr marL="0" indent="0">
              <a:buNone/>
              <a:defRPr sz="1600">
                <a:solidFill>
                  <a:schemeClr val="tx1"/>
                </a:solidFill>
                <a:latin typeface="Century Gothic" panose="020B0502020202020204" pitchFamily="34" charset="0"/>
              </a:defRPr>
            </a:lvl1pPr>
            <a:lvl3pPr marL="914400" indent="0">
              <a:buNone/>
              <a:defRPr/>
            </a:lvl3pPr>
          </a:lstStyle>
          <a:p>
            <a:pPr lvl="0"/>
            <a:r>
              <a:rPr lang="fr-FR" dirty="0"/>
              <a:t>Deuxième niveau</a:t>
            </a:r>
          </a:p>
        </p:txBody>
      </p:sp>
      <p:sp>
        <p:nvSpPr>
          <p:cNvPr id="9" name="Espace réservé du texte 15"/>
          <p:cNvSpPr>
            <a:spLocks noGrp="1"/>
          </p:cNvSpPr>
          <p:nvPr>
            <p:ph type="body" sz="quarter" idx="14" hasCustomPrompt="1"/>
          </p:nvPr>
        </p:nvSpPr>
        <p:spPr>
          <a:xfrm>
            <a:off x="8662031" y="697379"/>
            <a:ext cx="2958470" cy="5398621"/>
          </a:xfrm>
          <a:prstGeom prst="rect">
            <a:avLst/>
          </a:prstGeom>
        </p:spPr>
        <p:txBody>
          <a:bodyPr>
            <a:normAutofit/>
          </a:bodyPr>
          <a:lstStyle>
            <a:lvl1pPr marL="0" indent="0">
              <a:buNone/>
              <a:defRPr sz="1600">
                <a:solidFill>
                  <a:schemeClr val="bg1"/>
                </a:solidFill>
                <a:latin typeface="Century Gothic" panose="020B0502020202020204" pitchFamily="34" charset="0"/>
              </a:defRPr>
            </a:lvl1pPr>
            <a:lvl3pPr marL="914400" indent="0">
              <a:buNone/>
              <a:defRPr/>
            </a:lvl3pPr>
          </a:lstStyle>
          <a:p>
            <a:pPr lvl="0"/>
            <a:r>
              <a:rPr lang="fr-FR" dirty="0"/>
              <a:t>Troisième niveau</a:t>
            </a:r>
          </a:p>
        </p:txBody>
      </p:sp>
      <p:sp>
        <p:nvSpPr>
          <p:cNvPr id="7" name="Espace réservé du texte 8"/>
          <p:cNvSpPr>
            <a:spLocks noGrp="1"/>
          </p:cNvSpPr>
          <p:nvPr>
            <p:ph type="body" sz="quarter" idx="15"/>
          </p:nvPr>
        </p:nvSpPr>
        <p:spPr>
          <a:xfrm>
            <a:off x="1247774" y="527112"/>
            <a:ext cx="6156325" cy="1627843"/>
          </a:xfrm>
          <a:prstGeom prst="rect">
            <a:avLst/>
          </a:prstGeom>
        </p:spPr>
        <p:txBody>
          <a:bodyPr anchor="b">
            <a:noAutofit/>
          </a:bodyPr>
          <a:lstStyle>
            <a:lvl1pPr marL="0" indent="0">
              <a:buFont typeface="Arial" panose="020B0604020202020204" pitchFamily="34" charset="0"/>
              <a:buNone/>
              <a:defRPr sz="5400" b="1">
                <a:solidFill>
                  <a:srgbClr val="262626"/>
                </a:solidFill>
                <a:latin typeface="Prompt Bold" panose="00000800000000000000" pitchFamily="2" charset="-34"/>
                <a:cs typeface="Prompt Bold" panose="00000800000000000000" pitchFamily="2" charset="-34"/>
              </a:defRPr>
            </a:lvl1pPr>
            <a:lvl2pPr marL="742950" indent="-285750">
              <a:buFont typeface="Arial" panose="020B0604020202020204" pitchFamily="34" charset="0"/>
              <a:buChar char="•"/>
              <a:defRPr sz="1800"/>
            </a:lvl2pPr>
            <a:lvl3pPr marL="1257300" indent="-34290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fr-FR" dirty="0"/>
              <a:t>Modifier les styles du texte du masque</a:t>
            </a:r>
          </a:p>
        </p:txBody>
      </p:sp>
    </p:spTree>
    <p:extLst>
      <p:ext uri="{BB962C8B-B14F-4D97-AF65-F5344CB8AC3E}">
        <p14:creationId xmlns:p14="http://schemas.microsoft.com/office/powerpoint/2010/main" val="24523994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7" name="Rectangle 6"/>
          <p:cNvSpPr/>
          <p:nvPr userDrawn="1"/>
        </p:nvSpPr>
        <p:spPr>
          <a:xfrm>
            <a:off x="5918201" y="0"/>
            <a:ext cx="6273798"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Century Gothic" panose="020B0502020202020204" pitchFamily="34" charset="0"/>
            </a:endParaRPr>
          </a:p>
        </p:txBody>
      </p:sp>
      <p:cxnSp>
        <p:nvCxnSpPr>
          <p:cNvPr id="4" name="Connecteur droit 3"/>
          <p:cNvCxnSpPr/>
          <p:nvPr userDrawn="1"/>
        </p:nvCxnSpPr>
        <p:spPr>
          <a:xfrm>
            <a:off x="5913121" y="-9525"/>
            <a:ext cx="0" cy="6858000"/>
          </a:xfrm>
          <a:prstGeom prst="line">
            <a:avLst/>
          </a:prstGeom>
          <a:ln w="28575">
            <a:solidFill>
              <a:srgbClr val="A5644E"/>
            </a:solidFill>
          </a:ln>
        </p:spPr>
        <p:style>
          <a:lnRef idx="1">
            <a:schemeClr val="accent1"/>
          </a:lnRef>
          <a:fillRef idx="0">
            <a:schemeClr val="accent1"/>
          </a:fillRef>
          <a:effectRef idx="0">
            <a:schemeClr val="accent1"/>
          </a:effectRef>
          <a:fontRef idx="minor">
            <a:schemeClr val="tx1"/>
          </a:fontRef>
        </p:style>
      </p:cxnSp>
      <p:sp>
        <p:nvSpPr>
          <p:cNvPr id="5" name="Espace réservé du texte 15"/>
          <p:cNvSpPr>
            <a:spLocks noGrp="1"/>
          </p:cNvSpPr>
          <p:nvPr>
            <p:ph type="body" sz="quarter" idx="12" hasCustomPrompt="1"/>
          </p:nvPr>
        </p:nvSpPr>
        <p:spPr>
          <a:xfrm>
            <a:off x="1247775" y="2869079"/>
            <a:ext cx="4340226" cy="3495675"/>
          </a:xfrm>
          <a:prstGeom prst="rect">
            <a:avLst/>
          </a:prstGeom>
        </p:spPr>
        <p:txBody>
          <a:bodyPr>
            <a:normAutofit/>
          </a:bodyPr>
          <a:lstStyle>
            <a:lvl1pPr marL="0" indent="0">
              <a:buNone/>
              <a:defRPr sz="1600">
                <a:solidFill>
                  <a:schemeClr val="tx1"/>
                </a:solidFill>
                <a:latin typeface="Century Gothic" panose="020B0502020202020204" pitchFamily="34" charset="0"/>
              </a:defRPr>
            </a:lvl1pPr>
            <a:lvl3pPr marL="914400" indent="0">
              <a:buNone/>
              <a:defRPr/>
            </a:lvl3pPr>
          </a:lstStyle>
          <a:p>
            <a:pPr lvl="0"/>
            <a:r>
              <a:rPr lang="fr-FR" dirty="0"/>
              <a:t>Deuxième niveau</a:t>
            </a:r>
          </a:p>
        </p:txBody>
      </p:sp>
      <p:sp>
        <p:nvSpPr>
          <p:cNvPr id="8" name="Espace réservé du texte 15"/>
          <p:cNvSpPr>
            <a:spLocks noGrp="1"/>
          </p:cNvSpPr>
          <p:nvPr>
            <p:ph type="body" sz="quarter" idx="14" hasCustomPrompt="1"/>
          </p:nvPr>
        </p:nvSpPr>
        <p:spPr>
          <a:xfrm>
            <a:off x="6734175" y="697379"/>
            <a:ext cx="4190367" cy="5398621"/>
          </a:xfrm>
          <a:prstGeom prst="rect">
            <a:avLst/>
          </a:prstGeom>
        </p:spPr>
        <p:txBody>
          <a:bodyPr>
            <a:normAutofit/>
          </a:bodyPr>
          <a:lstStyle>
            <a:lvl1pPr marL="0" indent="0">
              <a:buNone/>
              <a:defRPr sz="1600">
                <a:solidFill>
                  <a:schemeClr val="bg1"/>
                </a:solidFill>
                <a:latin typeface="Century Gothic" panose="020B0502020202020204" pitchFamily="34" charset="0"/>
              </a:defRPr>
            </a:lvl1pPr>
            <a:lvl3pPr marL="914400" indent="0">
              <a:buNone/>
              <a:defRPr/>
            </a:lvl3pPr>
          </a:lstStyle>
          <a:p>
            <a:pPr lvl="0"/>
            <a:r>
              <a:rPr lang="fr-FR" dirty="0"/>
              <a:t>Troisième niveau</a:t>
            </a:r>
          </a:p>
        </p:txBody>
      </p:sp>
      <p:sp>
        <p:nvSpPr>
          <p:cNvPr id="10" name="Espace réservé du texte 8"/>
          <p:cNvSpPr>
            <a:spLocks noGrp="1"/>
          </p:cNvSpPr>
          <p:nvPr>
            <p:ph type="body" sz="quarter" idx="15"/>
          </p:nvPr>
        </p:nvSpPr>
        <p:spPr>
          <a:xfrm>
            <a:off x="1247774" y="527112"/>
            <a:ext cx="4660268" cy="1662789"/>
          </a:xfrm>
          <a:prstGeom prst="rect">
            <a:avLst/>
          </a:prstGeom>
        </p:spPr>
        <p:txBody>
          <a:bodyPr anchor="b">
            <a:noAutofit/>
          </a:bodyPr>
          <a:lstStyle>
            <a:lvl1pPr marL="0" indent="0">
              <a:buFont typeface="Arial" panose="020B0604020202020204" pitchFamily="34" charset="0"/>
              <a:buNone/>
              <a:defRPr sz="5400" b="1">
                <a:solidFill>
                  <a:srgbClr val="262626"/>
                </a:solidFill>
                <a:latin typeface="Prompt Bold" panose="00000800000000000000" pitchFamily="2" charset="-34"/>
                <a:cs typeface="Prompt Bold" panose="00000800000000000000" pitchFamily="2" charset="-34"/>
              </a:defRPr>
            </a:lvl1pPr>
            <a:lvl2pPr marL="742950" indent="-285750">
              <a:buFont typeface="Arial" panose="020B0604020202020204" pitchFamily="34" charset="0"/>
              <a:buChar char="•"/>
              <a:defRPr sz="1800"/>
            </a:lvl2pPr>
            <a:lvl3pPr marL="1257300" indent="-34290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fr-FR" dirty="0"/>
              <a:t>Modifier les styles du texte du masque</a:t>
            </a:r>
          </a:p>
        </p:txBody>
      </p:sp>
    </p:spTree>
    <p:extLst>
      <p:ext uri="{BB962C8B-B14F-4D97-AF65-F5344CB8AC3E}">
        <p14:creationId xmlns:p14="http://schemas.microsoft.com/office/powerpoint/2010/main" val="12572537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Diapositive de titre">
    <p:spTree>
      <p:nvGrpSpPr>
        <p:cNvPr id="1" name=""/>
        <p:cNvGrpSpPr/>
        <p:nvPr/>
      </p:nvGrpSpPr>
      <p:grpSpPr>
        <a:xfrm>
          <a:off x="0" y="0"/>
          <a:ext cx="0" cy="0"/>
          <a:chOff x="0" y="0"/>
          <a:chExt cx="0" cy="0"/>
        </a:xfrm>
      </p:grpSpPr>
      <p:sp>
        <p:nvSpPr>
          <p:cNvPr id="5" name="Espace réservé du texte 15"/>
          <p:cNvSpPr>
            <a:spLocks noGrp="1"/>
          </p:cNvSpPr>
          <p:nvPr>
            <p:ph type="body" sz="quarter" idx="12" hasCustomPrompt="1"/>
          </p:nvPr>
        </p:nvSpPr>
        <p:spPr>
          <a:xfrm>
            <a:off x="1247775" y="2869079"/>
            <a:ext cx="4340226" cy="3495675"/>
          </a:xfrm>
          <a:prstGeom prst="rect">
            <a:avLst/>
          </a:prstGeom>
        </p:spPr>
        <p:txBody>
          <a:bodyPr>
            <a:normAutofit/>
          </a:bodyPr>
          <a:lstStyle>
            <a:lvl1pPr marL="0" indent="0">
              <a:buNone/>
              <a:defRPr sz="1600">
                <a:solidFill>
                  <a:schemeClr val="tx1"/>
                </a:solidFill>
                <a:latin typeface="Century Gothic" panose="020B0502020202020204" pitchFamily="34" charset="0"/>
              </a:defRPr>
            </a:lvl1pPr>
            <a:lvl3pPr marL="914400" indent="0">
              <a:buNone/>
              <a:defRPr/>
            </a:lvl3pPr>
          </a:lstStyle>
          <a:p>
            <a:pPr lvl="0"/>
            <a:r>
              <a:rPr lang="fr-FR" dirty="0"/>
              <a:t>Deuxième niveau</a:t>
            </a:r>
          </a:p>
        </p:txBody>
      </p:sp>
      <p:sp>
        <p:nvSpPr>
          <p:cNvPr id="6" name="Espace réservé du texte 15"/>
          <p:cNvSpPr>
            <a:spLocks noGrp="1"/>
          </p:cNvSpPr>
          <p:nvPr>
            <p:ph type="body" sz="quarter" idx="14" hasCustomPrompt="1"/>
          </p:nvPr>
        </p:nvSpPr>
        <p:spPr>
          <a:xfrm>
            <a:off x="6734175" y="697379"/>
            <a:ext cx="4190367" cy="5398621"/>
          </a:xfrm>
          <a:prstGeom prst="rect">
            <a:avLst/>
          </a:prstGeom>
        </p:spPr>
        <p:txBody>
          <a:bodyPr>
            <a:normAutofit/>
          </a:bodyPr>
          <a:lstStyle>
            <a:lvl1pPr marL="0" indent="0">
              <a:buNone/>
              <a:defRPr sz="1600">
                <a:solidFill>
                  <a:srgbClr val="262626"/>
                </a:solidFill>
                <a:latin typeface="Century Gothic" panose="020B0502020202020204" pitchFamily="34" charset="0"/>
              </a:defRPr>
            </a:lvl1pPr>
            <a:lvl3pPr marL="914400" indent="0">
              <a:buNone/>
              <a:defRPr/>
            </a:lvl3pPr>
          </a:lstStyle>
          <a:p>
            <a:pPr lvl="0"/>
            <a:r>
              <a:rPr lang="fr-FR" dirty="0"/>
              <a:t>Troisième niveau</a:t>
            </a:r>
          </a:p>
        </p:txBody>
      </p:sp>
      <p:sp>
        <p:nvSpPr>
          <p:cNvPr id="8" name="Espace réservé du texte 8"/>
          <p:cNvSpPr>
            <a:spLocks noGrp="1"/>
          </p:cNvSpPr>
          <p:nvPr>
            <p:ph type="body" sz="quarter" idx="15"/>
          </p:nvPr>
        </p:nvSpPr>
        <p:spPr>
          <a:xfrm>
            <a:off x="1247774" y="527112"/>
            <a:ext cx="4660268" cy="1662789"/>
          </a:xfrm>
          <a:prstGeom prst="rect">
            <a:avLst/>
          </a:prstGeom>
        </p:spPr>
        <p:txBody>
          <a:bodyPr anchor="b">
            <a:noAutofit/>
          </a:bodyPr>
          <a:lstStyle>
            <a:lvl1pPr marL="0" indent="0">
              <a:buFont typeface="Arial" panose="020B0604020202020204" pitchFamily="34" charset="0"/>
              <a:buNone/>
              <a:defRPr sz="5400" b="1">
                <a:solidFill>
                  <a:srgbClr val="262626"/>
                </a:solidFill>
                <a:latin typeface="Prompt Bold" panose="00000800000000000000" pitchFamily="2" charset="-34"/>
                <a:cs typeface="Prompt Bold" panose="00000800000000000000" pitchFamily="2" charset="-34"/>
              </a:defRPr>
            </a:lvl1pPr>
            <a:lvl2pPr marL="742950" indent="-285750">
              <a:buFont typeface="Arial" panose="020B0604020202020204" pitchFamily="34" charset="0"/>
              <a:buChar char="•"/>
              <a:defRPr sz="1800"/>
            </a:lvl2pPr>
            <a:lvl3pPr marL="1257300" indent="-34290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fr-FR" dirty="0"/>
              <a:t>Modifier les styles du texte du masque</a:t>
            </a:r>
          </a:p>
        </p:txBody>
      </p:sp>
    </p:spTree>
    <p:extLst>
      <p:ext uri="{BB962C8B-B14F-4D97-AF65-F5344CB8AC3E}">
        <p14:creationId xmlns:p14="http://schemas.microsoft.com/office/powerpoint/2010/main" val="4711179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Diapositive de titre">
    <p:spTree>
      <p:nvGrpSpPr>
        <p:cNvPr id="1" name=""/>
        <p:cNvGrpSpPr/>
        <p:nvPr/>
      </p:nvGrpSpPr>
      <p:grpSpPr>
        <a:xfrm>
          <a:off x="0" y="0"/>
          <a:ext cx="0" cy="0"/>
          <a:chOff x="0" y="0"/>
          <a:chExt cx="0" cy="0"/>
        </a:xfrm>
      </p:grpSpPr>
      <p:sp>
        <p:nvSpPr>
          <p:cNvPr id="9" name="Rectangle 8"/>
          <p:cNvSpPr/>
          <p:nvPr userDrawn="1"/>
        </p:nvSpPr>
        <p:spPr>
          <a:xfrm>
            <a:off x="783398" y="228600"/>
            <a:ext cx="11178477" cy="6400800"/>
          </a:xfrm>
          <a:prstGeom prst="rect">
            <a:avLst/>
          </a:prstGeom>
          <a:solidFill>
            <a:srgbClr val="F6F5F3"/>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4" name="Espace réservé du texte 15"/>
          <p:cNvSpPr>
            <a:spLocks noGrp="1"/>
          </p:cNvSpPr>
          <p:nvPr>
            <p:ph type="body" sz="quarter" idx="12" hasCustomPrompt="1"/>
          </p:nvPr>
        </p:nvSpPr>
        <p:spPr>
          <a:xfrm>
            <a:off x="1247775" y="2869079"/>
            <a:ext cx="4340226" cy="3226921"/>
          </a:xfrm>
          <a:prstGeom prst="rect">
            <a:avLst/>
          </a:prstGeom>
        </p:spPr>
        <p:txBody>
          <a:bodyPr>
            <a:normAutofit/>
          </a:bodyPr>
          <a:lstStyle>
            <a:lvl1pPr marL="0" indent="0">
              <a:buNone/>
              <a:defRPr sz="1600">
                <a:solidFill>
                  <a:schemeClr val="tx1"/>
                </a:solidFill>
                <a:latin typeface="Century Gothic" panose="020B0502020202020204" pitchFamily="34" charset="0"/>
              </a:defRPr>
            </a:lvl1pPr>
            <a:lvl3pPr marL="914400" indent="0">
              <a:buNone/>
              <a:defRPr/>
            </a:lvl3pPr>
          </a:lstStyle>
          <a:p>
            <a:pPr lvl="0"/>
            <a:r>
              <a:rPr lang="fr-FR" dirty="0"/>
              <a:t>Deuxième niveau</a:t>
            </a:r>
          </a:p>
        </p:txBody>
      </p:sp>
      <p:sp>
        <p:nvSpPr>
          <p:cNvPr id="15" name="Espace réservé du texte 15"/>
          <p:cNvSpPr>
            <a:spLocks noGrp="1"/>
          </p:cNvSpPr>
          <p:nvPr>
            <p:ph type="body" sz="quarter" idx="14" hasCustomPrompt="1"/>
          </p:nvPr>
        </p:nvSpPr>
        <p:spPr>
          <a:xfrm>
            <a:off x="6734175" y="2869079"/>
            <a:ext cx="4190367" cy="3226921"/>
          </a:xfrm>
          <a:prstGeom prst="rect">
            <a:avLst/>
          </a:prstGeom>
        </p:spPr>
        <p:txBody>
          <a:bodyPr>
            <a:normAutofit/>
          </a:bodyPr>
          <a:lstStyle>
            <a:lvl1pPr marL="0" indent="0">
              <a:buNone/>
              <a:defRPr sz="1600">
                <a:solidFill>
                  <a:srgbClr val="262626"/>
                </a:solidFill>
                <a:latin typeface="Century Gothic" panose="020B0502020202020204" pitchFamily="34" charset="0"/>
              </a:defRPr>
            </a:lvl1pPr>
            <a:lvl3pPr marL="914400" indent="0">
              <a:buNone/>
              <a:defRPr/>
            </a:lvl3pPr>
          </a:lstStyle>
          <a:p>
            <a:pPr lvl="0"/>
            <a:r>
              <a:rPr lang="fr-FR" dirty="0"/>
              <a:t>Troisième niveau</a:t>
            </a:r>
          </a:p>
        </p:txBody>
      </p:sp>
      <p:sp>
        <p:nvSpPr>
          <p:cNvPr id="6" name="Espace réservé du texte 8"/>
          <p:cNvSpPr>
            <a:spLocks noGrp="1"/>
          </p:cNvSpPr>
          <p:nvPr>
            <p:ph type="body" sz="quarter" idx="15"/>
          </p:nvPr>
        </p:nvSpPr>
        <p:spPr>
          <a:xfrm>
            <a:off x="1247774" y="527113"/>
            <a:ext cx="9676768" cy="1482238"/>
          </a:xfrm>
          <a:prstGeom prst="rect">
            <a:avLst/>
          </a:prstGeom>
        </p:spPr>
        <p:txBody>
          <a:bodyPr anchor="b">
            <a:noAutofit/>
          </a:bodyPr>
          <a:lstStyle>
            <a:lvl1pPr marL="0" indent="0">
              <a:buFont typeface="Arial" panose="020B0604020202020204" pitchFamily="34" charset="0"/>
              <a:buNone/>
              <a:defRPr sz="5400" b="1">
                <a:solidFill>
                  <a:srgbClr val="262626"/>
                </a:solidFill>
                <a:latin typeface="Prompt Bold" panose="00000800000000000000" pitchFamily="2" charset="-34"/>
                <a:cs typeface="Prompt Bold" panose="00000800000000000000" pitchFamily="2" charset="-34"/>
              </a:defRPr>
            </a:lvl1pPr>
            <a:lvl2pPr marL="742950" indent="-285750">
              <a:buFont typeface="Arial" panose="020B0604020202020204" pitchFamily="34" charset="0"/>
              <a:buChar char="•"/>
              <a:defRPr sz="1800"/>
            </a:lvl2pPr>
            <a:lvl3pPr marL="1257300" indent="-34290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fr-FR" dirty="0"/>
              <a:t>Modifier les styles du texte du masque</a:t>
            </a:r>
          </a:p>
        </p:txBody>
      </p:sp>
    </p:spTree>
    <p:extLst>
      <p:ext uri="{BB962C8B-B14F-4D97-AF65-F5344CB8AC3E}">
        <p14:creationId xmlns:p14="http://schemas.microsoft.com/office/powerpoint/2010/main" val="3253301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11" name="Rectangle 10"/>
          <p:cNvSpPr/>
          <p:nvPr userDrawn="1"/>
        </p:nvSpPr>
        <p:spPr>
          <a:xfrm>
            <a:off x="4729480" y="0"/>
            <a:ext cx="7462519"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Century Gothic" panose="020B0502020202020204" pitchFamily="34" charset="0"/>
            </a:endParaRPr>
          </a:p>
        </p:txBody>
      </p:sp>
      <p:cxnSp>
        <p:nvCxnSpPr>
          <p:cNvPr id="10" name="Connecteur droit 9"/>
          <p:cNvCxnSpPr/>
          <p:nvPr userDrawn="1"/>
        </p:nvCxnSpPr>
        <p:spPr>
          <a:xfrm>
            <a:off x="4729480" y="0"/>
            <a:ext cx="0" cy="685800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Espace réservé du texte 15"/>
          <p:cNvSpPr>
            <a:spLocks noGrp="1"/>
          </p:cNvSpPr>
          <p:nvPr>
            <p:ph type="body" sz="quarter" idx="12" hasCustomPrompt="1"/>
          </p:nvPr>
        </p:nvSpPr>
        <p:spPr>
          <a:xfrm>
            <a:off x="1247775" y="3390900"/>
            <a:ext cx="3095625" cy="2973854"/>
          </a:xfrm>
          <a:prstGeom prst="rect">
            <a:avLst/>
          </a:prstGeom>
        </p:spPr>
        <p:txBody>
          <a:bodyPr>
            <a:normAutofit/>
          </a:bodyPr>
          <a:lstStyle>
            <a:lvl1pPr marL="0" indent="0">
              <a:buNone/>
              <a:defRPr sz="1600">
                <a:solidFill>
                  <a:schemeClr val="tx1"/>
                </a:solidFill>
                <a:latin typeface="Century Gothic" panose="020B0502020202020204" pitchFamily="34" charset="0"/>
              </a:defRPr>
            </a:lvl1pPr>
            <a:lvl3pPr marL="914400" indent="0">
              <a:buNone/>
              <a:defRPr/>
            </a:lvl3pPr>
          </a:lstStyle>
          <a:p>
            <a:pPr lvl="0"/>
            <a:r>
              <a:rPr lang="fr-FR" dirty="0"/>
              <a:t>Deuxième niveau</a:t>
            </a:r>
          </a:p>
        </p:txBody>
      </p:sp>
      <p:sp>
        <p:nvSpPr>
          <p:cNvPr id="9" name="Espace réservé du texte 15"/>
          <p:cNvSpPr>
            <a:spLocks noGrp="1"/>
          </p:cNvSpPr>
          <p:nvPr>
            <p:ph type="body" sz="quarter" idx="14" hasCustomPrompt="1"/>
          </p:nvPr>
        </p:nvSpPr>
        <p:spPr>
          <a:xfrm>
            <a:off x="5435600" y="697379"/>
            <a:ext cx="6184901" cy="5398621"/>
          </a:xfrm>
          <a:prstGeom prst="rect">
            <a:avLst/>
          </a:prstGeom>
        </p:spPr>
        <p:txBody>
          <a:bodyPr>
            <a:normAutofit/>
          </a:bodyPr>
          <a:lstStyle>
            <a:lvl1pPr marL="0" indent="0">
              <a:buNone/>
              <a:defRPr sz="1600">
                <a:solidFill>
                  <a:schemeClr val="bg1"/>
                </a:solidFill>
                <a:latin typeface="Century Gothic" panose="020B0502020202020204" pitchFamily="34" charset="0"/>
              </a:defRPr>
            </a:lvl1pPr>
            <a:lvl3pPr marL="914400" indent="0">
              <a:buNone/>
              <a:defRPr/>
            </a:lvl3pPr>
          </a:lstStyle>
          <a:p>
            <a:pPr lvl="0"/>
            <a:r>
              <a:rPr lang="fr-FR" dirty="0"/>
              <a:t>Troisième niveau</a:t>
            </a:r>
          </a:p>
        </p:txBody>
      </p:sp>
      <p:sp>
        <p:nvSpPr>
          <p:cNvPr id="7" name="Espace réservé du texte 8"/>
          <p:cNvSpPr>
            <a:spLocks noGrp="1"/>
          </p:cNvSpPr>
          <p:nvPr>
            <p:ph type="body" sz="quarter" idx="13"/>
          </p:nvPr>
        </p:nvSpPr>
        <p:spPr>
          <a:xfrm>
            <a:off x="1247775" y="527112"/>
            <a:ext cx="3376643" cy="2245209"/>
          </a:xfrm>
          <a:prstGeom prst="rect">
            <a:avLst/>
          </a:prstGeom>
        </p:spPr>
        <p:txBody>
          <a:bodyPr anchor="b">
            <a:noAutofit/>
          </a:bodyPr>
          <a:lstStyle>
            <a:lvl1pPr marL="0" indent="0">
              <a:buFont typeface="Arial" panose="020B0604020202020204" pitchFamily="34" charset="0"/>
              <a:buNone/>
              <a:defRPr sz="5400" b="1">
                <a:solidFill>
                  <a:srgbClr val="262626"/>
                </a:solidFill>
                <a:latin typeface="Prompt Bold" panose="00000800000000000000" pitchFamily="2" charset="-34"/>
                <a:cs typeface="Prompt Bold" panose="00000800000000000000" pitchFamily="2" charset="-34"/>
              </a:defRPr>
            </a:lvl1pPr>
            <a:lvl2pPr marL="742950" indent="-285750">
              <a:buFont typeface="Arial" panose="020B0604020202020204" pitchFamily="34" charset="0"/>
              <a:buChar char="•"/>
              <a:defRPr sz="1800"/>
            </a:lvl2pPr>
            <a:lvl3pPr marL="1257300" indent="-34290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fr-FR" dirty="0"/>
              <a:t>Modifier les styles du texte du masque</a:t>
            </a:r>
          </a:p>
        </p:txBody>
      </p:sp>
    </p:spTree>
    <p:extLst>
      <p:ext uri="{BB962C8B-B14F-4D97-AF65-F5344CB8AC3E}">
        <p14:creationId xmlns:p14="http://schemas.microsoft.com/office/powerpoint/2010/main" val="32117716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Diapositive de titre">
    <p:spTree>
      <p:nvGrpSpPr>
        <p:cNvPr id="1" name=""/>
        <p:cNvGrpSpPr/>
        <p:nvPr/>
      </p:nvGrpSpPr>
      <p:grpSpPr>
        <a:xfrm>
          <a:off x="0" y="0"/>
          <a:ext cx="0" cy="0"/>
          <a:chOff x="0" y="0"/>
          <a:chExt cx="0" cy="0"/>
        </a:xfrm>
      </p:grpSpPr>
      <p:sp>
        <p:nvSpPr>
          <p:cNvPr id="6" name="Shape 251"/>
          <p:cNvSpPr/>
          <p:nvPr userDrawn="1"/>
        </p:nvSpPr>
        <p:spPr>
          <a:xfrm>
            <a:off x="6305550" y="0"/>
            <a:ext cx="5886450" cy="6858000"/>
          </a:xfrm>
          <a:prstGeom prst="rect">
            <a:avLst/>
          </a:prstGeom>
          <a:solidFill>
            <a:srgbClr val="C7A57F"/>
          </a:solidFill>
          <a:ln w="76200">
            <a:noFill/>
            <a:miter lim="400000"/>
          </a:ln>
        </p:spPr>
        <p:txBody>
          <a:bodyPr lIns="38100" tIns="38100" rIns="38100" bIns="38100" anchor="ctr"/>
          <a:lstStyle/>
          <a:p>
            <a:pPr algn="ctr">
              <a:defRPr sz="3000">
                <a:solidFill>
                  <a:srgbClr val="FFFFFF"/>
                </a:solidFill>
                <a:latin typeface="Helvetica Light"/>
                <a:ea typeface="Helvetica Light"/>
                <a:cs typeface="Helvetica Light"/>
                <a:sym typeface="Helvetica Light"/>
              </a:defRPr>
            </a:pPr>
            <a:endParaRPr dirty="0"/>
          </a:p>
        </p:txBody>
      </p:sp>
      <p:sp>
        <p:nvSpPr>
          <p:cNvPr id="9" name="Rectangle 8"/>
          <p:cNvSpPr/>
          <p:nvPr userDrawn="1"/>
        </p:nvSpPr>
        <p:spPr>
          <a:xfrm>
            <a:off x="783398" y="228600"/>
            <a:ext cx="11178477" cy="6400800"/>
          </a:xfrm>
          <a:prstGeom prst="rect">
            <a:avLst/>
          </a:prstGeom>
          <a:solidFill>
            <a:srgbClr val="F6F5F3"/>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4" name="Espace réservé du texte 15"/>
          <p:cNvSpPr>
            <a:spLocks noGrp="1"/>
          </p:cNvSpPr>
          <p:nvPr>
            <p:ph type="body" sz="quarter" idx="12" hasCustomPrompt="1"/>
          </p:nvPr>
        </p:nvSpPr>
        <p:spPr>
          <a:xfrm>
            <a:off x="1247775" y="2869079"/>
            <a:ext cx="4340226" cy="3226921"/>
          </a:xfrm>
          <a:prstGeom prst="rect">
            <a:avLst/>
          </a:prstGeom>
        </p:spPr>
        <p:txBody>
          <a:bodyPr>
            <a:normAutofit/>
          </a:bodyPr>
          <a:lstStyle>
            <a:lvl1pPr marL="0" indent="0">
              <a:buNone/>
              <a:defRPr sz="1600">
                <a:solidFill>
                  <a:schemeClr val="tx1"/>
                </a:solidFill>
                <a:latin typeface="Century Gothic" panose="020B0502020202020204" pitchFamily="34" charset="0"/>
              </a:defRPr>
            </a:lvl1pPr>
            <a:lvl3pPr marL="914400" indent="0">
              <a:buNone/>
              <a:defRPr/>
            </a:lvl3pPr>
          </a:lstStyle>
          <a:p>
            <a:pPr lvl="0"/>
            <a:r>
              <a:rPr lang="fr-FR" dirty="0"/>
              <a:t>Deuxième niveau</a:t>
            </a:r>
          </a:p>
        </p:txBody>
      </p:sp>
      <p:sp>
        <p:nvSpPr>
          <p:cNvPr id="15" name="Espace réservé du texte 15"/>
          <p:cNvSpPr>
            <a:spLocks noGrp="1"/>
          </p:cNvSpPr>
          <p:nvPr>
            <p:ph type="body" sz="quarter" idx="14" hasCustomPrompt="1"/>
          </p:nvPr>
        </p:nvSpPr>
        <p:spPr>
          <a:xfrm>
            <a:off x="6734175" y="2869079"/>
            <a:ext cx="4190367" cy="3226921"/>
          </a:xfrm>
          <a:prstGeom prst="rect">
            <a:avLst/>
          </a:prstGeom>
        </p:spPr>
        <p:txBody>
          <a:bodyPr>
            <a:normAutofit/>
          </a:bodyPr>
          <a:lstStyle>
            <a:lvl1pPr marL="0" indent="0">
              <a:buNone/>
              <a:defRPr sz="1600">
                <a:solidFill>
                  <a:srgbClr val="262626"/>
                </a:solidFill>
                <a:latin typeface="Century Gothic" panose="020B0502020202020204" pitchFamily="34" charset="0"/>
              </a:defRPr>
            </a:lvl1pPr>
            <a:lvl3pPr marL="914400" indent="0">
              <a:buNone/>
              <a:defRPr/>
            </a:lvl3pPr>
          </a:lstStyle>
          <a:p>
            <a:pPr lvl="0"/>
            <a:r>
              <a:rPr lang="fr-FR" dirty="0"/>
              <a:t>Troisième niveau</a:t>
            </a:r>
          </a:p>
        </p:txBody>
      </p:sp>
      <p:sp>
        <p:nvSpPr>
          <p:cNvPr id="7" name="Espace réservé du texte 8"/>
          <p:cNvSpPr>
            <a:spLocks noGrp="1"/>
          </p:cNvSpPr>
          <p:nvPr>
            <p:ph type="body" sz="quarter" idx="15"/>
          </p:nvPr>
        </p:nvSpPr>
        <p:spPr>
          <a:xfrm>
            <a:off x="1247774" y="527113"/>
            <a:ext cx="9676768" cy="1482238"/>
          </a:xfrm>
          <a:prstGeom prst="rect">
            <a:avLst/>
          </a:prstGeom>
        </p:spPr>
        <p:txBody>
          <a:bodyPr anchor="b">
            <a:noAutofit/>
          </a:bodyPr>
          <a:lstStyle>
            <a:lvl1pPr marL="0" indent="0">
              <a:buFont typeface="Arial" panose="020B0604020202020204" pitchFamily="34" charset="0"/>
              <a:buNone/>
              <a:defRPr sz="5400" b="1">
                <a:solidFill>
                  <a:srgbClr val="262626"/>
                </a:solidFill>
                <a:latin typeface="Prompt Bold" panose="00000800000000000000" pitchFamily="2" charset="-34"/>
                <a:cs typeface="Prompt Bold" panose="00000800000000000000" pitchFamily="2" charset="-34"/>
              </a:defRPr>
            </a:lvl1pPr>
            <a:lvl2pPr marL="742950" indent="-285750">
              <a:buFont typeface="Arial" panose="020B0604020202020204" pitchFamily="34" charset="0"/>
              <a:buChar char="•"/>
              <a:defRPr sz="1800"/>
            </a:lvl2pPr>
            <a:lvl3pPr marL="1257300" indent="-34290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fr-FR" dirty="0"/>
              <a:t>Modifier les styles du texte du masque</a:t>
            </a:r>
          </a:p>
        </p:txBody>
      </p:sp>
    </p:spTree>
    <p:extLst>
      <p:ext uri="{BB962C8B-B14F-4D97-AF65-F5344CB8AC3E}">
        <p14:creationId xmlns:p14="http://schemas.microsoft.com/office/powerpoint/2010/main" val="26670167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_Diapositive de titre">
    <p:spTree>
      <p:nvGrpSpPr>
        <p:cNvPr id="1" name=""/>
        <p:cNvGrpSpPr/>
        <p:nvPr/>
      </p:nvGrpSpPr>
      <p:grpSpPr>
        <a:xfrm>
          <a:off x="0" y="0"/>
          <a:ext cx="0" cy="0"/>
          <a:chOff x="0" y="0"/>
          <a:chExt cx="0" cy="0"/>
        </a:xfrm>
      </p:grpSpPr>
      <p:sp>
        <p:nvSpPr>
          <p:cNvPr id="9" name="Rectangle 8"/>
          <p:cNvSpPr/>
          <p:nvPr userDrawn="1"/>
        </p:nvSpPr>
        <p:spPr>
          <a:xfrm>
            <a:off x="783398" y="228600"/>
            <a:ext cx="11178477" cy="6400800"/>
          </a:xfrm>
          <a:prstGeom prst="rect">
            <a:avLst/>
          </a:prstGeom>
          <a:solidFill>
            <a:srgbClr val="F6F5F3"/>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6" name="Rectangle 5"/>
          <p:cNvSpPr/>
          <p:nvPr userDrawn="1"/>
        </p:nvSpPr>
        <p:spPr>
          <a:xfrm>
            <a:off x="5918201" y="0"/>
            <a:ext cx="6273798"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Century Gothic" panose="020B0502020202020204" pitchFamily="34" charset="0"/>
            </a:endParaRPr>
          </a:p>
        </p:txBody>
      </p:sp>
      <p:sp>
        <p:nvSpPr>
          <p:cNvPr id="7" name="Espace réservé du texte 15"/>
          <p:cNvSpPr>
            <a:spLocks noGrp="1"/>
          </p:cNvSpPr>
          <p:nvPr>
            <p:ph type="body" sz="quarter" idx="12" hasCustomPrompt="1"/>
          </p:nvPr>
        </p:nvSpPr>
        <p:spPr>
          <a:xfrm>
            <a:off x="1247775" y="2869079"/>
            <a:ext cx="4340226" cy="3226921"/>
          </a:xfrm>
          <a:prstGeom prst="rect">
            <a:avLst/>
          </a:prstGeom>
        </p:spPr>
        <p:txBody>
          <a:bodyPr>
            <a:normAutofit/>
          </a:bodyPr>
          <a:lstStyle>
            <a:lvl1pPr marL="0" indent="0">
              <a:buNone/>
              <a:defRPr sz="1600">
                <a:solidFill>
                  <a:schemeClr val="tx1"/>
                </a:solidFill>
                <a:latin typeface="Century Gothic" panose="020B0502020202020204" pitchFamily="34" charset="0"/>
              </a:defRPr>
            </a:lvl1pPr>
            <a:lvl3pPr marL="914400" indent="0">
              <a:buNone/>
              <a:defRPr/>
            </a:lvl3pPr>
          </a:lstStyle>
          <a:p>
            <a:pPr lvl="0"/>
            <a:r>
              <a:rPr lang="fr-FR" dirty="0"/>
              <a:t>Deuxième niveau</a:t>
            </a:r>
          </a:p>
        </p:txBody>
      </p:sp>
      <p:sp>
        <p:nvSpPr>
          <p:cNvPr id="8" name="Espace réservé du texte 15"/>
          <p:cNvSpPr>
            <a:spLocks noGrp="1"/>
          </p:cNvSpPr>
          <p:nvPr>
            <p:ph type="body" sz="quarter" idx="14" hasCustomPrompt="1"/>
          </p:nvPr>
        </p:nvSpPr>
        <p:spPr>
          <a:xfrm>
            <a:off x="6734175" y="2869079"/>
            <a:ext cx="4190367" cy="3226921"/>
          </a:xfrm>
          <a:prstGeom prst="rect">
            <a:avLst/>
          </a:prstGeom>
        </p:spPr>
        <p:txBody>
          <a:bodyPr>
            <a:normAutofit/>
          </a:bodyPr>
          <a:lstStyle>
            <a:lvl1pPr marL="0" indent="0">
              <a:buNone/>
              <a:defRPr sz="1600">
                <a:solidFill>
                  <a:schemeClr val="bg1"/>
                </a:solidFill>
                <a:latin typeface="Century Gothic" panose="020B0502020202020204" pitchFamily="34" charset="0"/>
              </a:defRPr>
            </a:lvl1pPr>
            <a:lvl3pPr marL="914400" indent="0">
              <a:buNone/>
              <a:defRPr/>
            </a:lvl3pPr>
          </a:lstStyle>
          <a:p>
            <a:pPr lvl="0"/>
            <a:r>
              <a:rPr lang="fr-FR" dirty="0"/>
              <a:t>Troisième niveau</a:t>
            </a:r>
          </a:p>
        </p:txBody>
      </p:sp>
      <p:sp>
        <p:nvSpPr>
          <p:cNvPr id="11" name="Espace réservé du texte 8"/>
          <p:cNvSpPr>
            <a:spLocks noGrp="1"/>
          </p:cNvSpPr>
          <p:nvPr>
            <p:ph type="body" sz="quarter" idx="15"/>
          </p:nvPr>
        </p:nvSpPr>
        <p:spPr>
          <a:xfrm>
            <a:off x="1247774" y="527113"/>
            <a:ext cx="4440303" cy="2233560"/>
          </a:xfrm>
          <a:prstGeom prst="rect">
            <a:avLst/>
          </a:prstGeom>
        </p:spPr>
        <p:txBody>
          <a:bodyPr anchor="b">
            <a:noAutofit/>
          </a:bodyPr>
          <a:lstStyle>
            <a:lvl1pPr marL="0" indent="0">
              <a:buFont typeface="Arial" panose="020B0604020202020204" pitchFamily="34" charset="0"/>
              <a:buNone/>
              <a:defRPr sz="5400" b="1">
                <a:solidFill>
                  <a:srgbClr val="262626"/>
                </a:solidFill>
                <a:latin typeface="Prompt Bold" panose="00000800000000000000" pitchFamily="2" charset="-34"/>
                <a:cs typeface="Prompt Bold" panose="00000800000000000000" pitchFamily="2" charset="-34"/>
              </a:defRPr>
            </a:lvl1pPr>
            <a:lvl2pPr marL="742950" indent="-285750">
              <a:buFont typeface="Arial" panose="020B0604020202020204" pitchFamily="34" charset="0"/>
              <a:buChar char="•"/>
              <a:defRPr sz="1800"/>
            </a:lvl2pPr>
            <a:lvl3pPr marL="1257300" indent="-34290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fr-FR" dirty="0"/>
              <a:t>Modifier les styles du texte du masque</a:t>
            </a:r>
          </a:p>
        </p:txBody>
      </p:sp>
    </p:spTree>
    <p:extLst>
      <p:ext uri="{BB962C8B-B14F-4D97-AF65-F5344CB8AC3E}">
        <p14:creationId xmlns:p14="http://schemas.microsoft.com/office/powerpoint/2010/main" val="6966028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8_Diapositive de titre">
    <p:spTree>
      <p:nvGrpSpPr>
        <p:cNvPr id="1" name=""/>
        <p:cNvGrpSpPr/>
        <p:nvPr/>
      </p:nvGrpSpPr>
      <p:grpSpPr>
        <a:xfrm>
          <a:off x="0" y="0"/>
          <a:ext cx="0" cy="0"/>
          <a:chOff x="0" y="0"/>
          <a:chExt cx="0" cy="0"/>
        </a:xfrm>
      </p:grpSpPr>
      <p:sp>
        <p:nvSpPr>
          <p:cNvPr id="9" name="Rectangle 8"/>
          <p:cNvSpPr/>
          <p:nvPr userDrawn="1"/>
        </p:nvSpPr>
        <p:spPr>
          <a:xfrm>
            <a:off x="783398" y="228600"/>
            <a:ext cx="11178477" cy="6400800"/>
          </a:xfrm>
          <a:prstGeom prst="rect">
            <a:avLst/>
          </a:prstGeom>
          <a:solidFill>
            <a:srgbClr val="F6F5F3"/>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4" name="Espace réservé du texte 15"/>
          <p:cNvSpPr>
            <a:spLocks noGrp="1"/>
          </p:cNvSpPr>
          <p:nvPr>
            <p:ph type="body" sz="quarter" idx="12" hasCustomPrompt="1"/>
          </p:nvPr>
        </p:nvSpPr>
        <p:spPr>
          <a:xfrm>
            <a:off x="1247775" y="2869079"/>
            <a:ext cx="4340226" cy="3226921"/>
          </a:xfrm>
          <a:prstGeom prst="rect">
            <a:avLst/>
          </a:prstGeom>
        </p:spPr>
        <p:txBody>
          <a:bodyPr>
            <a:normAutofit/>
          </a:bodyPr>
          <a:lstStyle>
            <a:lvl1pPr marL="0" indent="0">
              <a:buNone/>
              <a:defRPr sz="1600">
                <a:solidFill>
                  <a:schemeClr val="tx1"/>
                </a:solidFill>
                <a:latin typeface="Century Gothic" panose="020B0502020202020204" pitchFamily="34" charset="0"/>
              </a:defRPr>
            </a:lvl1pPr>
            <a:lvl3pPr marL="914400" indent="0">
              <a:buNone/>
              <a:defRPr/>
            </a:lvl3pPr>
          </a:lstStyle>
          <a:p>
            <a:pPr lvl="0"/>
            <a:r>
              <a:rPr lang="fr-FR" dirty="0"/>
              <a:t>Deuxième niveau</a:t>
            </a:r>
          </a:p>
        </p:txBody>
      </p:sp>
      <p:sp>
        <p:nvSpPr>
          <p:cNvPr id="15" name="Espace réservé du texte 15"/>
          <p:cNvSpPr>
            <a:spLocks noGrp="1"/>
          </p:cNvSpPr>
          <p:nvPr>
            <p:ph type="body" sz="quarter" idx="14" hasCustomPrompt="1"/>
          </p:nvPr>
        </p:nvSpPr>
        <p:spPr>
          <a:xfrm>
            <a:off x="6734175" y="2869079"/>
            <a:ext cx="4190367" cy="3226921"/>
          </a:xfrm>
          <a:prstGeom prst="rect">
            <a:avLst/>
          </a:prstGeom>
        </p:spPr>
        <p:txBody>
          <a:bodyPr>
            <a:normAutofit/>
          </a:bodyPr>
          <a:lstStyle>
            <a:lvl1pPr marL="0" indent="0">
              <a:buNone/>
              <a:defRPr sz="1600">
                <a:solidFill>
                  <a:srgbClr val="262626"/>
                </a:solidFill>
                <a:latin typeface="Century Gothic" panose="020B0502020202020204" pitchFamily="34" charset="0"/>
              </a:defRPr>
            </a:lvl1pPr>
            <a:lvl3pPr marL="914400" indent="0">
              <a:buNone/>
              <a:defRPr/>
            </a:lvl3pPr>
          </a:lstStyle>
          <a:p>
            <a:pPr lvl="0"/>
            <a:r>
              <a:rPr lang="fr-FR" dirty="0"/>
              <a:t>Troisième niveau</a:t>
            </a:r>
          </a:p>
        </p:txBody>
      </p:sp>
      <p:sp>
        <p:nvSpPr>
          <p:cNvPr id="6" name="Espace réservé du texte 8"/>
          <p:cNvSpPr>
            <a:spLocks noGrp="1"/>
          </p:cNvSpPr>
          <p:nvPr>
            <p:ph type="body" sz="quarter" idx="15"/>
          </p:nvPr>
        </p:nvSpPr>
        <p:spPr>
          <a:xfrm>
            <a:off x="1247774" y="527113"/>
            <a:ext cx="9676768" cy="1482238"/>
          </a:xfrm>
          <a:prstGeom prst="rect">
            <a:avLst/>
          </a:prstGeom>
        </p:spPr>
        <p:txBody>
          <a:bodyPr anchor="b">
            <a:noAutofit/>
          </a:bodyPr>
          <a:lstStyle>
            <a:lvl1pPr marL="0" indent="0">
              <a:buFont typeface="Arial" panose="020B0604020202020204" pitchFamily="34" charset="0"/>
              <a:buNone/>
              <a:defRPr sz="5400" b="1">
                <a:solidFill>
                  <a:srgbClr val="262626"/>
                </a:solidFill>
                <a:latin typeface="Prompt Bold" panose="00000800000000000000" pitchFamily="2" charset="-34"/>
                <a:cs typeface="Prompt Bold" panose="00000800000000000000" pitchFamily="2" charset="-34"/>
              </a:defRPr>
            </a:lvl1pPr>
            <a:lvl2pPr marL="742950" indent="-285750">
              <a:buFont typeface="Arial" panose="020B0604020202020204" pitchFamily="34" charset="0"/>
              <a:buChar char="•"/>
              <a:defRPr sz="1800"/>
            </a:lvl2pPr>
            <a:lvl3pPr marL="1257300" indent="-34290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fr-FR" dirty="0"/>
              <a:t>Modifier les styles du texte du masque</a:t>
            </a:r>
          </a:p>
        </p:txBody>
      </p:sp>
    </p:spTree>
    <p:extLst>
      <p:ext uri="{BB962C8B-B14F-4D97-AF65-F5344CB8AC3E}">
        <p14:creationId xmlns:p14="http://schemas.microsoft.com/office/powerpoint/2010/main" val="32114133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9" name="Rectangle 8"/>
          <p:cNvSpPr/>
          <p:nvPr userDrawn="1"/>
        </p:nvSpPr>
        <p:spPr>
          <a:xfrm>
            <a:off x="7462520" y="0"/>
            <a:ext cx="4729480" cy="6858000"/>
          </a:xfrm>
          <a:prstGeom prst="rect">
            <a:avLst/>
          </a:prstGeom>
          <a:solidFill>
            <a:srgbClr val="F6F5F3"/>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cxnSp>
        <p:nvCxnSpPr>
          <p:cNvPr id="10" name="Connecteur droit 9"/>
          <p:cNvCxnSpPr/>
          <p:nvPr userDrawn="1"/>
        </p:nvCxnSpPr>
        <p:spPr>
          <a:xfrm>
            <a:off x="7462520" y="-9525"/>
            <a:ext cx="0" cy="6858000"/>
          </a:xfrm>
          <a:prstGeom prst="line">
            <a:avLst/>
          </a:prstGeom>
          <a:ln w="28575">
            <a:solidFill>
              <a:srgbClr val="A5644E"/>
            </a:solidFill>
          </a:ln>
        </p:spPr>
        <p:style>
          <a:lnRef idx="1">
            <a:schemeClr val="accent1"/>
          </a:lnRef>
          <a:fillRef idx="0">
            <a:schemeClr val="accent1"/>
          </a:fillRef>
          <a:effectRef idx="0">
            <a:schemeClr val="accent1"/>
          </a:effectRef>
          <a:fontRef idx="minor">
            <a:schemeClr val="tx1"/>
          </a:fontRef>
        </p:style>
      </p:cxnSp>
      <p:sp>
        <p:nvSpPr>
          <p:cNvPr id="7" name="Espace réservé du texte 15"/>
          <p:cNvSpPr>
            <a:spLocks noGrp="1"/>
          </p:cNvSpPr>
          <p:nvPr>
            <p:ph type="body" sz="quarter" idx="12" hasCustomPrompt="1"/>
          </p:nvPr>
        </p:nvSpPr>
        <p:spPr>
          <a:xfrm>
            <a:off x="1247774" y="2869079"/>
            <a:ext cx="5635625" cy="3226921"/>
          </a:xfrm>
          <a:prstGeom prst="rect">
            <a:avLst/>
          </a:prstGeom>
        </p:spPr>
        <p:txBody>
          <a:bodyPr>
            <a:normAutofit/>
          </a:bodyPr>
          <a:lstStyle>
            <a:lvl1pPr marL="0" indent="0">
              <a:buNone/>
              <a:defRPr sz="1600">
                <a:solidFill>
                  <a:schemeClr val="bg1"/>
                </a:solidFill>
                <a:latin typeface="Century Gothic" panose="020B0502020202020204" pitchFamily="34" charset="0"/>
              </a:defRPr>
            </a:lvl1pPr>
            <a:lvl3pPr marL="914400" indent="0">
              <a:buNone/>
              <a:defRPr/>
            </a:lvl3pPr>
          </a:lstStyle>
          <a:p>
            <a:pPr lvl="0"/>
            <a:r>
              <a:rPr lang="fr-FR" dirty="0"/>
              <a:t>Deuxième niveau</a:t>
            </a:r>
          </a:p>
        </p:txBody>
      </p:sp>
      <p:sp>
        <p:nvSpPr>
          <p:cNvPr id="11" name="Espace réservé du texte 15"/>
          <p:cNvSpPr>
            <a:spLocks noGrp="1"/>
          </p:cNvSpPr>
          <p:nvPr>
            <p:ph type="body" sz="quarter" idx="14" hasCustomPrompt="1"/>
          </p:nvPr>
        </p:nvSpPr>
        <p:spPr>
          <a:xfrm>
            <a:off x="7877175" y="586814"/>
            <a:ext cx="3946525" cy="5509186"/>
          </a:xfrm>
          <a:prstGeom prst="rect">
            <a:avLst/>
          </a:prstGeom>
        </p:spPr>
        <p:txBody>
          <a:bodyPr>
            <a:normAutofit/>
          </a:bodyPr>
          <a:lstStyle>
            <a:lvl1pPr marL="0" indent="0">
              <a:buNone/>
              <a:defRPr sz="1600">
                <a:solidFill>
                  <a:srgbClr val="262626"/>
                </a:solidFill>
                <a:latin typeface="Century Gothic" panose="020B0502020202020204" pitchFamily="34" charset="0"/>
              </a:defRPr>
            </a:lvl1pPr>
            <a:lvl3pPr marL="914400" indent="0">
              <a:buNone/>
              <a:defRPr/>
            </a:lvl3pPr>
          </a:lstStyle>
          <a:p>
            <a:pPr lvl="0"/>
            <a:r>
              <a:rPr lang="fr-FR" dirty="0"/>
              <a:t>Troisième niveau</a:t>
            </a:r>
          </a:p>
        </p:txBody>
      </p:sp>
      <p:sp>
        <p:nvSpPr>
          <p:cNvPr id="12" name="Espace réservé du texte 8"/>
          <p:cNvSpPr>
            <a:spLocks noGrp="1"/>
          </p:cNvSpPr>
          <p:nvPr>
            <p:ph type="body" sz="quarter" idx="15"/>
          </p:nvPr>
        </p:nvSpPr>
        <p:spPr>
          <a:xfrm>
            <a:off x="1247774" y="527113"/>
            <a:ext cx="5635625" cy="1482238"/>
          </a:xfrm>
          <a:prstGeom prst="rect">
            <a:avLst/>
          </a:prstGeom>
        </p:spPr>
        <p:txBody>
          <a:bodyPr anchor="b">
            <a:noAutofit/>
          </a:bodyPr>
          <a:lstStyle>
            <a:lvl1pPr marL="0" indent="0">
              <a:buFont typeface="Arial" panose="020B0604020202020204" pitchFamily="34" charset="0"/>
              <a:buNone/>
              <a:defRPr sz="5400" b="1">
                <a:solidFill>
                  <a:schemeClr val="bg1"/>
                </a:solidFill>
                <a:latin typeface="Prompt Bold" panose="00000800000000000000" pitchFamily="2" charset="-34"/>
                <a:cs typeface="Prompt Bold" panose="00000800000000000000" pitchFamily="2" charset="-34"/>
              </a:defRPr>
            </a:lvl1pPr>
            <a:lvl2pPr marL="742950" indent="-285750">
              <a:buFont typeface="Arial" panose="020B0604020202020204" pitchFamily="34" charset="0"/>
              <a:buChar char="•"/>
              <a:defRPr sz="1800"/>
            </a:lvl2pPr>
            <a:lvl3pPr marL="1257300" indent="-34290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fr-FR" dirty="0"/>
              <a:t>Modifier les styles du texte du masque</a:t>
            </a:r>
          </a:p>
        </p:txBody>
      </p:sp>
    </p:spTree>
    <p:extLst>
      <p:ext uri="{BB962C8B-B14F-4D97-AF65-F5344CB8AC3E}">
        <p14:creationId xmlns:p14="http://schemas.microsoft.com/office/powerpoint/2010/main" val="35133044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cxnSp>
        <p:nvCxnSpPr>
          <p:cNvPr id="7" name="Connecteur droit 6"/>
          <p:cNvCxnSpPr/>
          <p:nvPr userDrawn="1"/>
        </p:nvCxnSpPr>
        <p:spPr>
          <a:xfrm>
            <a:off x="4729480" y="638052"/>
            <a:ext cx="27330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p:cNvSpPr/>
          <p:nvPr userDrawn="1"/>
        </p:nvSpPr>
        <p:spPr>
          <a:xfrm>
            <a:off x="3644053" y="0"/>
            <a:ext cx="8547947" cy="6858000"/>
          </a:xfrm>
          <a:prstGeom prst="rect">
            <a:avLst/>
          </a:prstGeom>
          <a:solidFill>
            <a:srgbClr val="F6F5F3"/>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cxnSp>
        <p:nvCxnSpPr>
          <p:cNvPr id="6" name="Connecteur droit 5"/>
          <p:cNvCxnSpPr/>
          <p:nvPr userDrawn="1"/>
        </p:nvCxnSpPr>
        <p:spPr>
          <a:xfrm>
            <a:off x="3648498" y="-9525"/>
            <a:ext cx="0" cy="6858000"/>
          </a:xfrm>
          <a:prstGeom prst="line">
            <a:avLst/>
          </a:prstGeom>
          <a:ln w="28575">
            <a:solidFill>
              <a:srgbClr val="A5644E"/>
            </a:solidFill>
          </a:ln>
        </p:spPr>
        <p:style>
          <a:lnRef idx="1">
            <a:schemeClr val="accent1"/>
          </a:lnRef>
          <a:fillRef idx="0">
            <a:schemeClr val="accent1"/>
          </a:fillRef>
          <a:effectRef idx="0">
            <a:schemeClr val="accent1"/>
          </a:effectRef>
          <a:fontRef idx="minor">
            <a:schemeClr val="tx1"/>
          </a:fontRef>
        </p:style>
      </p:cxnSp>
      <p:sp>
        <p:nvSpPr>
          <p:cNvPr id="11" name="Espace réservé du texte 15"/>
          <p:cNvSpPr>
            <a:spLocks noGrp="1"/>
          </p:cNvSpPr>
          <p:nvPr>
            <p:ph type="body" sz="quarter" idx="12" hasCustomPrompt="1"/>
          </p:nvPr>
        </p:nvSpPr>
        <p:spPr>
          <a:xfrm>
            <a:off x="4321175" y="2869079"/>
            <a:ext cx="4340226" cy="3226921"/>
          </a:xfrm>
          <a:prstGeom prst="rect">
            <a:avLst/>
          </a:prstGeom>
        </p:spPr>
        <p:txBody>
          <a:bodyPr>
            <a:normAutofit/>
          </a:bodyPr>
          <a:lstStyle>
            <a:lvl1pPr marL="0" indent="0">
              <a:buNone/>
              <a:defRPr sz="1600">
                <a:solidFill>
                  <a:schemeClr val="tx1"/>
                </a:solidFill>
                <a:latin typeface="Century Gothic" panose="020B0502020202020204" pitchFamily="34" charset="0"/>
              </a:defRPr>
            </a:lvl1pPr>
            <a:lvl3pPr marL="914400" indent="0">
              <a:buNone/>
              <a:defRPr/>
            </a:lvl3pPr>
          </a:lstStyle>
          <a:p>
            <a:pPr lvl="0"/>
            <a:r>
              <a:rPr lang="fr-FR" dirty="0"/>
              <a:t>Deuxième niveau</a:t>
            </a:r>
          </a:p>
        </p:txBody>
      </p:sp>
      <p:sp>
        <p:nvSpPr>
          <p:cNvPr id="8" name="Espace réservé du texte 8"/>
          <p:cNvSpPr>
            <a:spLocks noGrp="1"/>
          </p:cNvSpPr>
          <p:nvPr>
            <p:ph type="body" sz="quarter" idx="15"/>
          </p:nvPr>
        </p:nvSpPr>
        <p:spPr>
          <a:xfrm>
            <a:off x="4321174" y="527113"/>
            <a:ext cx="6603367" cy="1482238"/>
          </a:xfrm>
          <a:prstGeom prst="rect">
            <a:avLst/>
          </a:prstGeom>
        </p:spPr>
        <p:txBody>
          <a:bodyPr anchor="b">
            <a:noAutofit/>
          </a:bodyPr>
          <a:lstStyle>
            <a:lvl1pPr marL="0" indent="0">
              <a:buFont typeface="Arial" panose="020B0604020202020204" pitchFamily="34" charset="0"/>
              <a:buNone/>
              <a:defRPr sz="5400" b="1">
                <a:solidFill>
                  <a:srgbClr val="262626"/>
                </a:solidFill>
                <a:latin typeface="Prompt Bold" panose="00000800000000000000" pitchFamily="2" charset="-34"/>
                <a:cs typeface="Prompt Bold" panose="00000800000000000000" pitchFamily="2" charset="-34"/>
              </a:defRPr>
            </a:lvl1pPr>
            <a:lvl2pPr marL="742950" indent="-285750">
              <a:buFont typeface="Arial" panose="020B0604020202020204" pitchFamily="34" charset="0"/>
              <a:buChar char="•"/>
              <a:defRPr sz="1800"/>
            </a:lvl2pPr>
            <a:lvl3pPr marL="1257300" indent="-34290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fr-FR" dirty="0"/>
              <a:t>Modifier les styles du texte du masque</a:t>
            </a:r>
          </a:p>
        </p:txBody>
      </p:sp>
    </p:spTree>
    <p:extLst>
      <p:ext uri="{BB962C8B-B14F-4D97-AF65-F5344CB8AC3E}">
        <p14:creationId xmlns:p14="http://schemas.microsoft.com/office/powerpoint/2010/main" val="31794822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9" name="Rectangle 8"/>
          <p:cNvSpPr/>
          <p:nvPr userDrawn="1"/>
        </p:nvSpPr>
        <p:spPr>
          <a:xfrm>
            <a:off x="901701" y="0"/>
            <a:ext cx="5016500" cy="6858000"/>
          </a:xfrm>
          <a:prstGeom prst="rect">
            <a:avLst/>
          </a:prstGeom>
          <a:solidFill>
            <a:srgbClr val="F6F5F3"/>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cxnSp>
        <p:nvCxnSpPr>
          <p:cNvPr id="4" name="Connecteur droit 3"/>
          <p:cNvCxnSpPr/>
          <p:nvPr userDrawn="1"/>
        </p:nvCxnSpPr>
        <p:spPr>
          <a:xfrm>
            <a:off x="5913121" y="-9525"/>
            <a:ext cx="0" cy="6858000"/>
          </a:xfrm>
          <a:prstGeom prst="line">
            <a:avLst/>
          </a:prstGeom>
          <a:ln w="28575">
            <a:solidFill>
              <a:srgbClr val="A5644E"/>
            </a:solidFill>
          </a:ln>
        </p:spPr>
        <p:style>
          <a:lnRef idx="1">
            <a:schemeClr val="accent1"/>
          </a:lnRef>
          <a:fillRef idx="0">
            <a:schemeClr val="accent1"/>
          </a:fillRef>
          <a:effectRef idx="0">
            <a:schemeClr val="accent1"/>
          </a:effectRef>
          <a:fontRef idx="minor">
            <a:schemeClr val="tx1"/>
          </a:fontRef>
        </p:style>
      </p:cxnSp>
      <p:sp>
        <p:nvSpPr>
          <p:cNvPr id="7" name="Espace réservé du texte 15"/>
          <p:cNvSpPr>
            <a:spLocks noGrp="1"/>
          </p:cNvSpPr>
          <p:nvPr>
            <p:ph type="body" sz="quarter" idx="12" hasCustomPrompt="1"/>
          </p:nvPr>
        </p:nvSpPr>
        <p:spPr>
          <a:xfrm>
            <a:off x="1247775" y="2869079"/>
            <a:ext cx="4340226" cy="3226921"/>
          </a:xfrm>
          <a:prstGeom prst="rect">
            <a:avLst/>
          </a:prstGeom>
        </p:spPr>
        <p:txBody>
          <a:bodyPr>
            <a:normAutofit/>
          </a:bodyPr>
          <a:lstStyle>
            <a:lvl1pPr marL="0" indent="0">
              <a:buNone/>
              <a:defRPr sz="1600">
                <a:solidFill>
                  <a:schemeClr val="tx1"/>
                </a:solidFill>
                <a:latin typeface="Century Gothic" panose="020B0502020202020204" pitchFamily="34" charset="0"/>
              </a:defRPr>
            </a:lvl1pPr>
            <a:lvl3pPr marL="914400" indent="0">
              <a:buNone/>
              <a:defRPr/>
            </a:lvl3pPr>
          </a:lstStyle>
          <a:p>
            <a:pPr lvl="0"/>
            <a:r>
              <a:rPr lang="fr-FR" dirty="0"/>
              <a:t>Deuxième niveau</a:t>
            </a:r>
          </a:p>
        </p:txBody>
      </p:sp>
      <p:sp>
        <p:nvSpPr>
          <p:cNvPr id="6" name="Espace réservé du texte 8"/>
          <p:cNvSpPr>
            <a:spLocks noGrp="1"/>
          </p:cNvSpPr>
          <p:nvPr>
            <p:ph type="body" sz="quarter" idx="15"/>
          </p:nvPr>
        </p:nvSpPr>
        <p:spPr>
          <a:xfrm>
            <a:off x="1247774" y="527113"/>
            <a:ext cx="4340227" cy="2140372"/>
          </a:xfrm>
          <a:prstGeom prst="rect">
            <a:avLst/>
          </a:prstGeom>
        </p:spPr>
        <p:txBody>
          <a:bodyPr anchor="b">
            <a:noAutofit/>
          </a:bodyPr>
          <a:lstStyle>
            <a:lvl1pPr marL="0" indent="0">
              <a:buFont typeface="Arial" panose="020B0604020202020204" pitchFamily="34" charset="0"/>
              <a:buNone/>
              <a:defRPr sz="5400" b="1">
                <a:solidFill>
                  <a:srgbClr val="262626"/>
                </a:solidFill>
                <a:latin typeface="Prompt Bold" panose="00000800000000000000" pitchFamily="2" charset="-34"/>
                <a:cs typeface="Prompt Bold" panose="00000800000000000000" pitchFamily="2" charset="-34"/>
              </a:defRPr>
            </a:lvl1pPr>
            <a:lvl2pPr marL="742950" indent="-285750">
              <a:buFont typeface="Arial" panose="020B0604020202020204" pitchFamily="34" charset="0"/>
              <a:buChar char="•"/>
              <a:defRPr sz="1800"/>
            </a:lvl2pPr>
            <a:lvl3pPr marL="1257300" indent="-34290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fr-FR" dirty="0"/>
              <a:t>Modifier les styles du texte du masque</a:t>
            </a:r>
          </a:p>
        </p:txBody>
      </p:sp>
    </p:spTree>
    <p:extLst>
      <p:ext uri="{BB962C8B-B14F-4D97-AF65-F5344CB8AC3E}">
        <p14:creationId xmlns:p14="http://schemas.microsoft.com/office/powerpoint/2010/main" val="42828515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5" name="Espace réservé du texte 15"/>
          <p:cNvSpPr>
            <a:spLocks noGrp="1"/>
          </p:cNvSpPr>
          <p:nvPr>
            <p:ph type="body" sz="quarter" idx="12" hasCustomPrompt="1"/>
          </p:nvPr>
        </p:nvSpPr>
        <p:spPr>
          <a:xfrm>
            <a:off x="1247774" y="2869079"/>
            <a:ext cx="9676767" cy="3226921"/>
          </a:xfrm>
          <a:prstGeom prst="rect">
            <a:avLst/>
          </a:prstGeom>
        </p:spPr>
        <p:txBody>
          <a:bodyPr>
            <a:normAutofit/>
          </a:bodyPr>
          <a:lstStyle>
            <a:lvl1pPr marL="0" indent="0">
              <a:buNone/>
              <a:defRPr sz="1600">
                <a:solidFill>
                  <a:schemeClr val="bg1"/>
                </a:solidFill>
                <a:latin typeface="Century Gothic" panose="020B0502020202020204" pitchFamily="34" charset="0"/>
              </a:defRPr>
            </a:lvl1pPr>
            <a:lvl3pPr marL="914400" indent="0">
              <a:buNone/>
              <a:defRPr/>
            </a:lvl3pPr>
          </a:lstStyle>
          <a:p>
            <a:pPr lvl="0"/>
            <a:r>
              <a:rPr lang="fr-FR" dirty="0"/>
              <a:t>Deuxième niveau</a:t>
            </a:r>
          </a:p>
        </p:txBody>
      </p:sp>
      <p:sp>
        <p:nvSpPr>
          <p:cNvPr id="4" name="Espace réservé du texte 8"/>
          <p:cNvSpPr>
            <a:spLocks noGrp="1"/>
          </p:cNvSpPr>
          <p:nvPr>
            <p:ph type="body" sz="quarter" idx="15"/>
          </p:nvPr>
        </p:nvSpPr>
        <p:spPr>
          <a:xfrm>
            <a:off x="1247774" y="527113"/>
            <a:ext cx="9676768" cy="1482238"/>
          </a:xfrm>
          <a:prstGeom prst="rect">
            <a:avLst/>
          </a:prstGeom>
        </p:spPr>
        <p:txBody>
          <a:bodyPr anchor="b">
            <a:noAutofit/>
          </a:bodyPr>
          <a:lstStyle>
            <a:lvl1pPr marL="0" indent="0">
              <a:buFont typeface="Arial" panose="020B0604020202020204" pitchFamily="34" charset="0"/>
              <a:buNone/>
              <a:defRPr sz="5400" b="1">
                <a:solidFill>
                  <a:schemeClr val="bg1"/>
                </a:solidFill>
                <a:latin typeface="Prompt Bold" panose="00000800000000000000" pitchFamily="2" charset="-34"/>
                <a:cs typeface="Prompt Bold" panose="00000800000000000000" pitchFamily="2" charset="-34"/>
              </a:defRPr>
            </a:lvl1pPr>
            <a:lvl2pPr marL="742950" indent="-285750">
              <a:buFont typeface="Arial" panose="020B0604020202020204" pitchFamily="34" charset="0"/>
              <a:buChar char="•"/>
              <a:defRPr sz="1800"/>
            </a:lvl2pPr>
            <a:lvl3pPr marL="1257300" indent="-34290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fr-FR" dirty="0"/>
              <a:t>Modifier les styles du texte du masque</a:t>
            </a:r>
          </a:p>
        </p:txBody>
      </p:sp>
    </p:spTree>
    <p:extLst>
      <p:ext uri="{BB962C8B-B14F-4D97-AF65-F5344CB8AC3E}">
        <p14:creationId xmlns:p14="http://schemas.microsoft.com/office/powerpoint/2010/main" val="33938181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9" name="Rectangle 8"/>
          <p:cNvSpPr/>
          <p:nvPr userDrawn="1"/>
        </p:nvSpPr>
        <p:spPr>
          <a:xfrm>
            <a:off x="901701" y="0"/>
            <a:ext cx="6973570" cy="6858000"/>
          </a:xfrm>
          <a:prstGeom prst="rect">
            <a:avLst/>
          </a:prstGeom>
          <a:solidFill>
            <a:srgbClr val="F6F5F3"/>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cxnSp>
        <p:nvCxnSpPr>
          <p:cNvPr id="4" name="Connecteur droit 3"/>
          <p:cNvCxnSpPr/>
          <p:nvPr userDrawn="1"/>
        </p:nvCxnSpPr>
        <p:spPr>
          <a:xfrm>
            <a:off x="7875271" y="-9525"/>
            <a:ext cx="0" cy="6858000"/>
          </a:xfrm>
          <a:prstGeom prst="line">
            <a:avLst/>
          </a:prstGeom>
          <a:ln w="28575">
            <a:solidFill>
              <a:srgbClr val="A5644E"/>
            </a:solidFill>
          </a:ln>
        </p:spPr>
        <p:style>
          <a:lnRef idx="1">
            <a:schemeClr val="accent1"/>
          </a:lnRef>
          <a:fillRef idx="0">
            <a:schemeClr val="accent1"/>
          </a:fillRef>
          <a:effectRef idx="0">
            <a:schemeClr val="accent1"/>
          </a:effectRef>
          <a:fontRef idx="minor">
            <a:schemeClr val="tx1"/>
          </a:fontRef>
        </p:style>
      </p:cxnSp>
      <p:sp>
        <p:nvSpPr>
          <p:cNvPr id="7" name="Espace réservé du texte 15"/>
          <p:cNvSpPr>
            <a:spLocks noGrp="1"/>
          </p:cNvSpPr>
          <p:nvPr>
            <p:ph type="body" sz="quarter" idx="12" hasCustomPrompt="1"/>
          </p:nvPr>
        </p:nvSpPr>
        <p:spPr>
          <a:xfrm>
            <a:off x="1247774" y="2869079"/>
            <a:ext cx="5915025" cy="3226921"/>
          </a:xfrm>
          <a:prstGeom prst="rect">
            <a:avLst/>
          </a:prstGeom>
        </p:spPr>
        <p:txBody>
          <a:bodyPr>
            <a:normAutofit/>
          </a:bodyPr>
          <a:lstStyle>
            <a:lvl1pPr marL="0" indent="0">
              <a:buNone/>
              <a:defRPr sz="1600">
                <a:solidFill>
                  <a:schemeClr val="tx1"/>
                </a:solidFill>
                <a:latin typeface="Century Gothic" panose="020B0502020202020204" pitchFamily="34" charset="0"/>
              </a:defRPr>
            </a:lvl1pPr>
            <a:lvl3pPr marL="914400" indent="0">
              <a:buNone/>
              <a:defRPr/>
            </a:lvl3pPr>
          </a:lstStyle>
          <a:p>
            <a:pPr lvl="0"/>
            <a:r>
              <a:rPr lang="fr-FR" dirty="0"/>
              <a:t>Deuxième niveau</a:t>
            </a:r>
          </a:p>
        </p:txBody>
      </p:sp>
      <p:sp>
        <p:nvSpPr>
          <p:cNvPr id="6" name="Espace réservé du texte 8"/>
          <p:cNvSpPr>
            <a:spLocks noGrp="1"/>
          </p:cNvSpPr>
          <p:nvPr>
            <p:ph type="body" sz="quarter" idx="15"/>
          </p:nvPr>
        </p:nvSpPr>
        <p:spPr>
          <a:xfrm>
            <a:off x="1247774" y="527113"/>
            <a:ext cx="5915025" cy="1482238"/>
          </a:xfrm>
          <a:prstGeom prst="rect">
            <a:avLst/>
          </a:prstGeom>
        </p:spPr>
        <p:txBody>
          <a:bodyPr anchor="b">
            <a:noAutofit/>
          </a:bodyPr>
          <a:lstStyle>
            <a:lvl1pPr marL="0" indent="0">
              <a:buFont typeface="Arial" panose="020B0604020202020204" pitchFamily="34" charset="0"/>
              <a:buNone/>
              <a:defRPr sz="5400" b="1">
                <a:solidFill>
                  <a:srgbClr val="262626"/>
                </a:solidFill>
                <a:latin typeface="Prompt Bold" panose="00000800000000000000" pitchFamily="2" charset="-34"/>
                <a:cs typeface="Prompt Bold" panose="00000800000000000000" pitchFamily="2" charset="-34"/>
              </a:defRPr>
            </a:lvl1pPr>
            <a:lvl2pPr marL="742950" indent="-285750">
              <a:buFont typeface="Arial" panose="020B0604020202020204" pitchFamily="34" charset="0"/>
              <a:buChar char="•"/>
              <a:defRPr sz="1800"/>
            </a:lvl2pPr>
            <a:lvl3pPr marL="1257300" indent="-34290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fr-FR" dirty="0"/>
              <a:t>Modifier les styles du texte du masque</a:t>
            </a:r>
          </a:p>
        </p:txBody>
      </p:sp>
    </p:spTree>
    <p:extLst>
      <p:ext uri="{BB962C8B-B14F-4D97-AF65-F5344CB8AC3E}">
        <p14:creationId xmlns:p14="http://schemas.microsoft.com/office/powerpoint/2010/main" val="794070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41" name="Rectangle 40"/>
          <p:cNvSpPr/>
          <p:nvPr userDrawn="1"/>
        </p:nvSpPr>
        <p:spPr>
          <a:xfrm>
            <a:off x="8064498" y="0"/>
            <a:ext cx="4127501"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Century Gothic" panose="020B0502020202020204" pitchFamily="34" charset="0"/>
            </a:endParaRPr>
          </a:p>
        </p:txBody>
      </p:sp>
      <p:cxnSp>
        <p:nvCxnSpPr>
          <p:cNvPr id="3" name="Connecteur droit 2"/>
          <p:cNvCxnSpPr/>
          <p:nvPr userDrawn="1"/>
        </p:nvCxnSpPr>
        <p:spPr>
          <a:xfrm>
            <a:off x="8064500" y="0"/>
            <a:ext cx="0" cy="685800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Espace réservé du texte 15"/>
          <p:cNvSpPr>
            <a:spLocks noGrp="1"/>
          </p:cNvSpPr>
          <p:nvPr>
            <p:ph type="body" sz="quarter" idx="12" hasCustomPrompt="1"/>
          </p:nvPr>
        </p:nvSpPr>
        <p:spPr>
          <a:xfrm>
            <a:off x="1247774" y="2869079"/>
            <a:ext cx="6156326" cy="3495675"/>
          </a:xfrm>
          <a:prstGeom prst="rect">
            <a:avLst/>
          </a:prstGeom>
        </p:spPr>
        <p:txBody>
          <a:bodyPr>
            <a:normAutofit/>
          </a:bodyPr>
          <a:lstStyle>
            <a:lvl1pPr marL="0" indent="0">
              <a:buNone/>
              <a:defRPr sz="1600">
                <a:solidFill>
                  <a:schemeClr val="tx1"/>
                </a:solidFill>
                <a:latin typeface="Century Gothic" panose="020B0502020202020204" pitchFamily="34" charset="0"/>
              </a:defRPr>
            </a:lvl1pPr>
            <a:lvl3pPr marL="914400" indent="0">
              <a:buNone/>
              <a:defRPr/>
            </a:lvl3pPr>
          </a:lstStyle>
          <a:p>
            <a:pPr lvl="0"/>
            <a:r>
              <a:rPr lang="fr-FR" dirty="0"/>
              <a:t>Deuxième niveau</a:t>
            </a:r>
          </a:p>
        </p:txBody>
      </p:sp>
      <p:sp>
        <p:nvSpPr>
          <p:cNvPr id="9" name="Espace réservé du texte 15"/>
          <p:cNvSpPr>
            <a:spLocks noGrp="1"/>
          </p:cNvSpPr>
          <p:nvPr>
            <p:ph type="body" sz="quarter" idx="14" hasCustomPrompt="1"/>
          </p:nvPr>
        </p:nvSpPr>
        <p:spPr>
          <a:xfrm>
            <a:off x="8662031" y="697379"/>
            <a:ext cx="2958470" cy="5398621"/>
          </a:xfrm>
          <a:prstGeom prst="rect">
            <a:avLst/>
          </a:prstGeom>
        </p:spPr>
        <p:txBody>
          <a:bodyPr>
            <a:normAutofit/>
          </a:bodyPr>
          <a:lstStyle>
            <a:lvl1pPr marL="0" indent="0">
              <a:buNone/>
              <a:defRPr sz="1600">
                <a:solidFill>
                  <a:schemeClr val="bg1"/>
                </a:solidFill>
                <a:latin typeface="Century Gothic" panose="020B0502020202020204" pitchFamily="34" charset="0"/>
              </a:defRPr>
            </a:lvl1pPr>
            <a:lvl3pPr marL="914400" indent="0">
              <a:buNone/>
              <a:defRPr/>
            </a:lvl3pPr>
          </a:lstStyle>
          <a:p>
            <a:pPr lvl="0"/>
            <a:r>
              <a:rPr lang="fr-FR" dirty="0"/>
              <a:t>Troisième niveau</a:t>
            </a:r>
          </a:p>
        </p:txBody>
      </p:sp>
      <p:sp>
        <p:nvSpPr>
          <p:cNvPr id="7" name="Espace réservé du texte 8"/>
          <p:cNvSpPr>
            <a:spLocks noGrp="1"/>
          </p:cNvSpPr>
          <p:nvPr>
            <p:ph type="body" sz="quarter" idx="13"/>
          </p:nvPr>
        </p:nvSpPr>
        <p:spPr>
          <a:xfrm>
            <a:off x="1247775" y="527112"/>
            <a:ext cx="6156325" cy="1673163"/>
          </a:xfrm>
          <a:prstGeom prst="rect">
            <a:avLst/>
          </a:prstGeom>
        </p:spPr>
        <p:txBody>
          <a:bodyPr anchor="b">
            <a:noAutofit/>
          </a:bodyPr>
          <a:lstStyle>
            <a:lvl1pPr marL="0" indent="0">
              <a:buFont typeface="Arial" panose="020B0604020202020204" pitchFamily="34" charset="0"/>
              <a:buNone/>
              <a:defRPr sz="5400" b="1">
                <a:solidFill>
                  <a:srgbClr val="262626"/>
                </a:solidFill>
                <a:latin typeface="Prompt Bold" panose="00000800000000000000" pitchFamily="2" charset="-34"/>
                <a:cs typeface="Prompt Bold" panose="00000800000000000000" pitchFamily="2" charset="-34"/>
              </a:defRPr>
            </a:lvl1pPr>
            <a:lvl2pPr marL="742950" indent="-285750">
              <a:buFont typeface="Arial" panose="020B0604020202020204" pitchFamily="34" charset="0"/>
              <a:buChar char="•"/>
              <a:defRPr sz="1800"/>
            </a:lvl2pPr>
            <a:lvl3pPr marL="1257300" indent="-34290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fr-FR" dirty="0"/>
              <a:t>Modifier les styles du texte du masque</a:t>
            </a:r>
          </a:p>
        </p:txBody>
      </p:sp>
    </p:spTree>
    <p:extLst>
      <p:ext uri="{BB962C8B-B14F-4D97-AF65-F5344CB8AC3E}">
        <p14:creationId xmlns:p14="http://schemas.microsoft.com/office/powerpoint/2010/main" val="498697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7" name="Rectangle 6"/>
          <p:cNvSpPr/>
          <p:nvPr userDrawn="1"/>
        </p:nvSpPr>
        <p:spPr>
          <a:xfrm>
            <a:off x="5918201" y="0"/>
            <a:ext cx="6273798"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Century Gothic" panose="020B0502020202020204" pitchFamily="34" charset="0"/>
            </a:endParaRPr>
          </a:p>
        </p:txBody>
      </p:sp>
      <p:sp>
        <p:nvSpPr>
          <p:cNvPr id="9" name="Rectangle 8"/>
          <p:cNvSpPr/>
          <p:nvPr userDrawn="1"/>
        </p:nvSpPr>
        <p:spPr>
          <a:xfrm>
            <a:off x="901701" y="0"/>
            <a:ext cx="5016500" cy="6858000"/>
          </a:xfrm>
          <a:prstGeom prst="rect">
            <a:avLst/>
          </a:prstGeom>
          <a:solidFill>
            <a:srgbClr val="F6F5F3"/>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cxnSp>
        <p:nvCxnSpPr>
          <p:cNvPr id="4" name="Connecteur droit 3"/>
          <p:cNvCxnSpPr/>
          <p:nvPr userDrawn="1"/>
        </p:nvCxnSpPr>
        <p:spPr>
          <a:xfrm>
            <a:off x="5913121" y="-9525"/>
            <a:ext cx="0" cy="685800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Espace réservé du texte 15"/>
          <p:cNvSpPr>
            <a:spLocks noGrp="1"/>
          </p:cNvSpPr>
          <p:nvPr>
            <p:ph type="body" sz="quarter" idx="12" hasCustomPrompt="1"/>
          </p:nvPr>
        </p:nvSpPr>
        <p:spPr>
          <a:xfrm>
            <a:off x="1247775" y="2869079"/>
            <a:ext cx="4340226" cy="3495675"/>
          </a:xfrm>
          <a:prstGeom prst="rect">
            <a:avLst/>
          </a:prstGeom>
        </p:spPr>
        <p:txBody>
          <a:bodyPr>
            <a:normAutofit/>
          </a:bodyPr>
          <a:lstStyle>
            <a:lvl1pPr marL="0" indent="0">
              <a:buNone/>
              <a:defRPr sz="1600">
                <a:solidFill>
                  <a:schemeClr val="tx1"/>
                </a:solidFill>
                <a:latin typeface="Century Gothic" panose="020B0502020202020204" pitchFamily="34" charset="0"/>
              </a:defRPr>
            </a:lvl1pPr>
            <a:lvl3pPr marL="914400" indent="0">
              <a:buNone/>
              <a:defRPr/>
            </a:lvl3pPr>
          </a:lstStyle>
          <a:p>
            <a:pPr lvl="0"/>
            <a:r>
              <a:rPr lang="fr-FR" dirty="0"/>
              <a:t>Deuxième niveau</a:t>
            </a:r>
          </a:p>
        </p:txBody>
      </p:sp>
      <p:sp>
        <p:nvSpPr>
          <p:cNvPr id="8" name="Espace réservé du texte 15"/>
          <p:cNvSpPr>
            <a:spLocks noGrp="1"/>
          </p:cNvSpPr>
          <p:nvPr>
            <p:ph type="body" sz="quarter" idx="14" hasCustomPrompt="1"/>
          </p:nvPr>
        </p:nvSpPr>
        <p:spPr>
          <a:xfrm>
            <a:off x="6734175" y="697379"/>
            <a:ext cx="4190367" cy="5398621"/>
          </a:xfrm>
          <a:prstGeom prst="rect">
            <a:avLst/>
          </a:prstGeom>
        </p:spPr>
        <p:txBody>
          <a:bodyPr>
            <a:normAutofit/>
          </a:bodyPr>
          <a:lstStyle>
            <a:lvl1pPr marL="0" indent="0">
              <a:buNone/>
              <a:defRPr sz="1600">
                <a:solidFill>
                  <a:schemeClr val="bg1"/>
                </a:solidFill>
                <a:latin typeface="Century Gothic" panose="020B0502020202020204" pitchFamily="34" charset="0"/>
              </a:defRPr>
            </a:lvl1pPr>
            <a:lvl3pPr marL="914400" indent="0">
              <a:buNone/>
              <a:defRPr/>
            </a:lvl3pPr>
          </a:lstStyle>
          <a:p>
            <a:pPr lvl="0"/>
            <a:r>
              <a:rPr lang="fr-FR" dirty="0"/>
              <a:t>Troisième niveau</a:t>
            </a:r>
          </a:p>
        </p:txBody>
      </p:sp>
      <p:sp>
        <p:nvSpPr>
          <p:cNvPr id="10" name="Espace réservé du texte 8"/>
          <p:cNvSpPr>
            <a:spLocks noGrp="1"/>
          </p:cNvSpPr>
          <p:nvPr>
            <p:ph type="body" sz="quarter" idx="13"/>
          </p:nvPr>
        </p:nvSpPr>
        <p:spPr>
          <a:xfrm>
            <a:off x="1247775" y="527112"/>
            <a:ext cx="4660267" cy="1673163"/>
          </a:xfrm>
          <a:prstGeom prst="rect">
            <a:avLst/>
          </a:prstGeom>
        </p:spPr>
        <p:txBody>
          <a:bodyPr anchor="b">
            <a:noAutofit/>
          </a:bodyPr>
          <a:lstStyle>
            <a:lvl1pPr marL="0" indent="0">
              <a:buFont typeface="Arial" panose="020B0604020202020204" pitchFamily="34" charset="0"/>
              <a:buNone/>
              <a:defRPr sz="5400" b="1">
                <a:solidFill>
                  <a:srgbClr val="262626"/>
                </a:solidFill>
                <a:latin typeface="Prompt Bold" panose="00000800000000000000" pitchFamily="2" charset="-34"/>
                <a:cs typeface="Prompt Bold" panose="00000800000000000000" pitchFamily="2" charset="-34"/>
              </a:defRPr>
            </a:lvl1pPr>
            <a:lvl2pPr marL="742950" indent="-285750">
              <a:buFont typeface="Arial" panose="020B0604020202020204" pitchFamily="34" charset="0"/>
              <a:buChar char="•"/>
              <a:defRPr sz="1800"/>
            </a:lvl2pPr>
            <a:lvl3pPr marL="1257300" indent="-34290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fr-FR" dirty="0"/>
              <a:t>Modifier les styles du texte du masque</a:t>
            </a:r>
          </a:p>
        </p:txBody>
      </p:sp>
    </p:spTree>
    <p:extLst>
      <p:ext uri="{BB962C8B-B14F-4D97-AF65-F5344CB8AC3E}">
        <p14:creationId xmlns:p14="http://schemas.microsoft.com/office/powerpoint/2010/main" val="1726933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Diapositive de titre">
    <p:spTree>
      <p:nvGrpSpPr>
        <p:cNvPr id="1" name=""/>
        <p:cNvGrpSpPr/>
        <p:nvPr/>
      </p:nvGrpSpPr>
      <p:grpSpPr>
        <a:xfrm>
          <a:off x="0" y="0"/>
          <a:ext cx="0" cy="0"/>
          <a:chOff x="0" y="0"/>
          <a:chExt cx="0" cy="0"/>
        </a:xfrm>
      </p:grpSpPr>
      <p:sp>
        <p:nvSpPr>
          <p:cNvPr id="5" name="Espace réservé du texte 15"/>
          <p:cNvSpPr>
            <a:spLocks noGrp="1"/>
          </p:cNvSpPr>
          <p:nvPr>
            <p:ph type="body" sz="quarter" idx="12" hasCustomPrompt="1"/>
          </p:nvPr>
        </p:nvSpPr>
        <p:spPr>
          <a:xfrm>
            <a:off x="1247775" y="2869079"/>
            <a:ext cx="4340226" cy="3495675"/>
          </a:xfrm>
          <a:prstGeom prst="rect">
            <a:avLst/>
          </a:prstGeom>
        </p:spPr>
        <p:txBody>
          <a:bodyPr>
            <a:normAutofit/>
          </a:bodyPr>
          <a:lstStyle>
            <a:lvl1pPr marL="0" indent="0">
              <a:buNone/>
              <a:defRPr sz="1600">
                <a:solidFill>
                  <a:schemeClr val="tx1"/>
                </a:solidFill>
                <a:latin typeface="Century Gothic" panose="020B0502020202020204" pitchFamily="34" charset="0"/>
              </a:defRPr>
            </a:lvl1pPr>
            <a:lvl3pPr marL="914400" indent="0">
              <a:buNone/>
              <a:defRPr/>
            </a:lvl3pPr>
          </a:lstStyle>
          <a:p>
            <a:pPr lvl="0"/>
            <a:r>
              <a:rPr lang="fr-FR" dirty="0"/>
              <a:t>Deuxième niveau</a:t>
            </a:r>
          </a:p>
        </p:txBody>
      </p:sp>
      <p:sp>
        <p:nvSpPr>
          <p:cNvPr id="6" name="Espace réservé du texte 15"/>
          <p:cNvSpPr>
            <a:spLocks noGrp="1"/>
          </p:cNvSpPr>
          <p:nvPr>
            <p:ph type="body" sz="quarter" idx="14" hasCustomPrompt="1"/>
          </p:nvPr>
        </p:nvSpPr>
        <p:spPr>
          <a:xfrm>
            <a:off x="6734175" y="697379"/>
            <a:ext cx="4190367" cy="5398621"/>
          </a:xfrm>
          <a:prstGeom prst="rect">
            <a:avLst/>
          </a:prstGeom>
        </p:spPr>
        <p:txBody>
          <a:bodyPr>
            <a:normAutofit/>
          </a:bodyPr>
          <a:lstStyle>
            <a:lvl1pPr marL="0" indent="0">
              <a:buNone/>
              <a:defRPr sz="1600">
                <a:solidFill>
                  <a:srgbClr val="262626"/>
                </a:solidFill>
                <a:latin typeface="Century Gothic" panose="020B0502020202020204" pitchFamily="34" charset="0"/>
              </a:defRPr>
            </a:lvl1pPr>
            <a:lvl3pPr marL="914400" indent="0">
              <a:buNone/>
              <a:defRPr/>
            </a:lvl3pPr>
          </a:lstStyle>
          <a:p>
            <a:pPr lvl="0"/>
            <a:r>
              <a:rPr lang="fr-FR" dirty="0"/>
              <a:t>Troisième niveau</a:t>
            </a:r>
          </a:p>
        </p:txBody>
      </p:sp>
      <p:sp>
        <p:nvSpPr>
          <p:cNvPr id="8" name="Espace réservé du texte 8"/>
          <p:cNvSpPr>
            <a:spLocks noGrp="1"/>
          </p:cNvSpPr>
          <p:nvPr>
            <p:ph type="body" sz="quarter" idx="13"/>
          </p:nvPr>
        </p:nvSpPr>
        <p:spPr>
          <a:xfrm>
            <a:off x="1247775" y="527112"/>
            <a:ext cx="4920057" cy="1673163"/>
          </a:xfrm>
          <a:prstGeom prst="rect">
            <a:avLst/>
          </a:prstGeom>
        </p:spPr>
        <p:txBody>
          <a:bodyPr anchor="b">
            <a:noAutofit/>
          </a:bodyPr>
          <a:lstStyle>
            <a:lvl1pPr marL="0" indent="0">
              <a:buFont typeface="Arial" panose="020B0604020202020204" pitchFamily="34" charset="0"/>
              <a:buNone/>
              <a:defRPr sz="5400" b="1">
                <a:solidFill>
                  <a:srgbClr val="262626"/>
                </a:solidFill>
                <a:latin typeface="Prompt Bold" panose="00000800000000000000" pitchFamily="2" charset="-34"/>
                <a:cs typeface="Prompt Bold" panose="00000800000000000000" pitchFamily="2" charset="-34"/>
              </a:defRPr>
            </a:lvl1pPr>
            <a:lvl2pPr marL="742950" indent="-285750">
              <a:buFont typeface="Arial" panose="020B0604020202020204" pitchFamily="34" charset="0"/>
              <a:buChar char="•"/>
              <a:defRPr sz="1800"/>
            </a:lvl2pPr>
            <a:lvl3pPr marL="1257300" indent="-34290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fr-FR" dirty="0"/>
              <a:t>Modifier les styles du texte du masque</a:t>
            </a:r>
          </a:p>
        </p:txBody>
      </p:sp>
    </p:spTree>
    <p:extLst>
      <p:ext uri="{BB962C8B-B14F-4D97-AF65-F5344CB8AC3E}">
        <p14:creationId xmlns:p14="http://schemas.microsoft.com/office/powerpoint/2010/main" val="1358633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Disposition personnalisée">
    <p:spTree>
      <p:nvGrpSpPr>
        <p:cNvPr id="1" name=""/>
        <p:cNvGrpSpPr/>
        <p:nvPr/>
      </p:nvGrpSpPr>
      <p:grpSpPr>
        <a:xfrm>
          <a:off x="0" y="0"/>
          <a:ext cx="0" cy="0"/>
          <a:chOff x="0" y="0"/>
          <a:chExt cx="0" cy="0"/>
        </a:xfrm>
      </p:grpSpPr>
      <p:sp>
        <p:nvSpPr>
          <p:cNvPr id="11" name="Espace réservé du texte 10"/>
          <p:cNvSpPr>
            <a:spLocks noGrp="1"/>
          </p:cNvSpPr>
          <p:nvPr>
            <p:ph type="body" sz="quarter" idx="10" hasCustomPrompt="1"/>
          </p:nvPr>
        </p:nvSpPr>
        <p:spPr>
          <a:xfrm>
            <a:off x="0" y="142828"/>
            <a:ext cx="12192000" cy="525705"/>
          </a:xfrm>
        </p:spPr>
        <p:txBody>
          <a:bodyPr tIns="0" bIns="0" anchor="ctr" anchorCtr="0">
            <a:normAutofit/>
          </a:bodyPr>
          <a:lstStyle>
            <a:lvl1pPr marL="0" indent="0" algn="ctr" defTabSz="609585" rtl="0" eaLnBrk="1" latinLnBrk="0" hangingPunct="1">
              <a:buFontTx/>
              <a:buNone/>
              <a:defRPr lang="fr-FR" sz="2933" b="1" kern="1200" dirty="0" smtClean="0">
                <a:solidFill>
                  <a:schemeClr val="tx1"/>
                </a:solidFill>
                <a:latin typeface="Trebuchet MS" panose="020B0603020202020204" pitchFamily="34" charset="0"/>
                <a:ea typeface="Segoe UI Black" panose="020B0A02040204020203" pitchFamily="34" charset="0"/>
                <a:cs typeface="Segoe UI Black" panose="020B0A02040204020203" pitchFamily="34" charset="0"/>
              </a:defRPr>
            </a:lvl1pPr>
          </a:lstStyle>
          <a:p>
            <a:pPr lvl="0"/>
            <a:r>
              <a:rPr lang="fr-FR" dirty="0"/>
              <a:t>MODIFIER LES STYLES DU TEXTE DU MASQUE</a:t>
            </a:r>
          </a:p>
        </p:txBody>
      </p:sp>
      <p:cxnSp>
        <p:nvCxnSpPr>
          <p:cNvPr id="7" name="Connecteur droit 6"/>
          <p:cNvCxnSpPr/>
          <p:nvPr userDrawn="1"/>
        </p:nvCxnSpPr>
        <p:spPr>
          <a:xfrm>
            <a:off x="4729480" y="638052"/>
            <a:ext cx="27330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Rectangle 35"/>
          <p:cNvSpPr/>
          <p:nvPr userDrawn="1"/>
        </p:nvSpPr>
        <p:spPr>
          <a:xfrm>
            <a:off x="0" y="1003301"/>
            <a:ext cx="3644053" cy="5854700"/>
          </a:xfrm>
          <a:prstGeom prst="rect">
            <a:avLst/>
          </a:prstGeom>
          <a:gradFill flip="none" rotWithShape="1">
            <a:gsLst>
              <a:gs pos="74000">
                <a:schemeClr val="tx1"/>
              </a:gs>
              <a:gs pos="0">
                <a:srgbClr val="464748"/>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sz="2400" dirty="0">
              <a:latin typeface="Trebuchet MS" panose="020B0603020202020204" pitchFamily="34" charset="0"/>
            </a:endParaRPr>
          </a:p>
        </p:txBody>
      </p:sp>
      <p:pic>
        <p:nvPicPr>
          <p:cNvPr id="37" name="Image 3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298671" y="6395360"/>
            <a:ext cx="1599315" cy="368565"/>
          </a:xfrm>
          <a:prstGeom prst="rect">
            <a:avLst/>
          </a:prstGeom>
        </p:spPr>
      </p:pic>
    </p:spTree>
    <p:extLst>
      <p:ext uri="{BB962C8B-B14F-4D97-AF65-F5344CB8AC3E}">
        <p14:creationId xmlns:p14="http://schemas.microsoft.com/office/powerpoint/2010/main" val="28540779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1_Disposition personnalisée">
    <p:spTree>
      <p:nvGrpSpPr>
        <p:cNvPr id="1" name=""/>
        <p:cNvGrpSpPr/>
        <p:nvPr/>
      </p:nvGrpSpPr>
      <p:grpSpPr>
        <a:xfrm>
          <a:off x="0" y="0"/>
          <a:ext cx="0" cy="0"/>
          <a:chOff x="0" y="0"/>
          <a:chExt cx="0" cy="0"/>
        </a:xfrm>
      </p:grpSpPr>
      <p:sp>
        <p:nvSpPr>
          <p:cNvPr id="41" name="Rectangle 40"/>
          <p:cNvSpPr/>
          <p:nvPr userDrawn="1"/>
        </p:nvSpPr>
        <p:spPr>
          <a:xfrm>
            <a:off x="8064499" y="0"/>
            <a:ext cx="4127501"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latin typeface="Century Gothic" panose="020B0502020202020204" pitchFamily="34" charset="0"/>
            </a:endParaRPr>
          </a:p>
        </p:txBody>
      </p:sp>
      <p:cxnSp>
        <p:nvCxnSpPr>
          <p:cNvPr id="3" name="Connecteur droit 2"/>
          <p:cNvCxnSpPr/>
          <p:nvPr userDrawn="1"/>
        </p:nvCxnSpPr>
        <p:spPr>
          <a:xfrm>
            <a:off x="8064500" y="0"/>
            <a:ext cx="0" cy="685800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Espace réservé du texte 15"/>
          <p:cNvSpPr>
            <a:spLocks noGrp="1"/>
          </p:cNvSpPr>
          <p:nvPr>
            <p:ph type="body" sz="quarter" idx="12" hasCustomPrompt="1"/>
          </p:nvPr>
        </p:nvSpPr>
        <p:spPr>
          <a:xfrm>
            <a:off x="1247774" y="2869080"/>
            <a:ext cx="6156327" cy="3495675"/>
          </a:xfrm>
          <a:prstGeom prst="rect">
            <a:avLst/>
          </a:prstGeom>
        </p:spPr>
        <p:txBody>
          <a:bodyPr>
            <a:normAutofit/>
          </a:bodyPr>
          <a:lstStyle>
            <a:lvl1pPr marL="0" indent="0">
              <a:buNone/>
              <a:defRPr sz="1600">
                <a:solidFill>
                  <a:schemeClr val="tx1"/>
                </a:solidFill>
                <a:latin typeface="Century Gothic" panose="020B0502020202020204" pitchFamily="34" charset="0"/>
              </a:defRPr>
            </a:lvl1pPr>
            <a:lvl3pPr marL="914377" indent="0">
              <a:buNone/>
              <a:defRPr/>
            </a:lvl3pPr>
          </a:lstStyle>
          <a:p>
            <a:pPr lvl="0"/>
            <a:r>
              <a:rPr lang="fr-FR" dirty="0"/>
              <a:t>Deuxième niveau</a:t>
            </a:r>
          </a:p>
        </p:txBody>
      </p:sp>
      <p:sp>
        <p:nvSpPr>
          <p:cNvPr id="9" name="Espace réservé du texte 15"/>
          <p:cNvSpPr>
            <a:spLocks noGrp="1"/>
          </p:cNvSpPr>
          <p:nvPr>
            <p:ph type="body" sz="quarter" idx="14" hasCustomPrompt="1"/>
          </p:nvPr>
        </p:nvSpPr>
        <p:spPr>
          <a:xfrm>
            <a:off x="8662031" y="697380"/>
            <a:ext cx="2958471" cy="5398621"/>
          </a:xfrm>
          <a:prstGeom prst="rect">
            <a:avLst/>
          </a:prstGeom>
        </p:spPr>
        <p:txBody>
          <a:bodyPr>
            <a:normAutofit/>
          </a:bodyPr>
          <a:lstStyle>
            <a:lvl1pPr marL="0" indent="0">
              <a:buNone/>
              <a:defRPr sz="1600">
                <a:solidFill>
                  <a:schemeClr val="bg1"/>
                </a:solidFill>
                <a:latin typeface="Century Gothic" panose="020B0502020202020204" pitchFamily="34" charset="0"/>
              </a:defRPr>
            </a:lvl1pPr>
            <a:lvl3pPr marL="914377" indent="0">
              <a:buNone/>
              <a:defRPr/>
            </a:lvl3pPr>
          </a:lstStyle>
          <a:p>
            <a:pPr lvl="0"/>
            <a:r>
              <a:rPr lang="fr-FR" dirty="0"/>
              <a:t>Troisième niveau</a:t>
            </a:r>
          </a:p>
        </p:txBody>
      </p:sp>
      <p:sp>
        <p:nvSpPr>
          <p:cNvPr id="7" name="Espace réservé du texte 8"/>
          <p:cNvSpPr>
            <a:spLocks noGrp="1"/>
          </p:cNvSpPr>
          <p:nvPr>
            <p:ph type="body" sz="quarter" idx="13"/>
          </p:nvPr>
        </p:nvSpPr>
        <p:spPr>
          <a:xfrm>
            <a:off x="1247776" y="527113"/>
            <a:ext cx="6156325" cy="1673163"/>
          </a:xfrm>
          <a:prstGeom prst="rect">
            <a:avLst/>
          </a:prstGeom>
        </p:spPr>
        <p:txBody>
          <a:bodyPr anchor="b">
            <a:noAutofit/>
          </a:bodyPr>
          <a:lstStyle>
            <a:lvl1pPr marL="0" indent="0">
              <a:buFont typeface="Arial" panose="020B0604020202020204" pitchFamily="34" charset="0"/>
              <a:buNone/>
              <a:defRPr sz="5400" b="1">
                <a:solidFill>
                  <a:srgbClr val="262626"/>
                </a:solidFill>
                <a:latin typeface="Prompt Bold" panose="00000800000000000000" pitchFamily="2" charset="-34"/>
                <a:cs typeface="Prompt Bold" panose="00000800000000000000" pitchFamily="2" charset="-34"/>
              </a:defRPr>
            </a:lvl1pPr>
            <a:lvl2pPr marL="742932" indent="-285744">
              <a:buFont typeface="Arial" panose="020B0604020202020204" pitchFamily="34" charset="0"/>
              <a:buChar char="•"/>
              <a:defRPr sz="1800"/>
            </a:lvl2pPr>
            <a:lvl3pPr marL="1257269" indent="-342891">
              <a:buFont typeface="Arial" panose="020B0604020202020204" pitchFamily="34" charset="0"/>
              <a:buChar char="•"/>
              <a:defRPr/>
            </a:lvl3pPr>
            <a:lvl4pPr marL="1657309" indent="-285744">
              <a:buFont typeface="Arial" panose="020B0604020202020204" pitchFamily="34" charset="0"/>
              <a:buChar char="•"/>
              <a:defRPr/>
            </a:lvl4pPr>
            <a:lvl5pPr marL="2114498" indent="-285744">
              <a:buFont typeface="Arial" panose="020B0604020202020204" pitchFamily="34" charset="0"/>
              <a:buChar char="•"/>
              <a:defRPr/>
            </a:lvl5pPr>
          </a:lstStyle>
          <a:p>
            <a:pPr lvl="0"/>
            <a:r>
              <a:rPr lang="fr-FR" dirty="0"/>
              <a:t>Modifier les styles du texte du masque</a:t>
            </a:r>
          </a:p>
        </p:txBody>
      </p:sp>
    </p:spTree>
    <p:extLst>
      <p:ext uri="{BB962C8B-B14F-4D97-AF65-F5344CB8AC3E}">
        <p14:creationId xmlns:p14="http://schemas.microsoft.com/office/powerpoint/2010/main" val="3208977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5_Disposition personnalisée">
    <p:spTree>
      <p:nvGrpSpPr>
        <p:cNvPr id="1" name=""/>
        <p:cNvGrpSpPr/>
        <p:nvPr/>
      </p:nvGrpSpPr>
      <p:grpSpPr>
        <a:xfrm>
          <a:off x="0" y="0"/>
          <a:ext cx="0" cy="0"/>
          <a:chOff x="0" y="0"/>
          <a:chExt cx="0" cy="0"/>
        </a:xfrm>
      </p:grpSpPr>
      <p:sp>
        <p:nvSpPr>
          <p:cNvPr id="41" name="Rectangle 40"/>
          <p:cNvSpPr/>
          <p:nvPr userDrawn="1"/>
        </p:nvSpPr>
        <p:spPr>
          <a:xfrm>
            <a:off x="8064499" y="0"/>
            <a:ext cx="4127501"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latin typeface="Century Gothic" panose="020B0502020202020204" pitchFamily="34" charset="0"/>
            </a:endParaRPr>
          </a:p>
        </p:txBody>
      </p:sp>
      <p:cxnSp>
        <p:nvCxnSpPr>
          <p:cNvPr id="3" name="Connecteur droit 2"/>
          <p:cNvCxnSpPr/>
          <p:nvPr userDrawn="1"/>
        </p:nvCxnSpPr>
        <p:spPr>
          <a:xfrm>
            <a:off x="8064500" y="0"/>
            <a:ext cx="0" cy="685800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Espace réservé du texte 15"/>
          <p:cNvSpPr>
            <a:spLocks noGrp="1"/>
          </p:cNvSpPr>
          <p:nvPr>
            <p:ph type="body" sz="quarter" idx="12" hasCustomPrompt="1"/>
          </p:nvPr>
        </p:nvSpPr>
        <p:spPr>
          <a:xfrm>
            <a:off x="1247774" y="2869080"/>
            <a:ext cx="6156327" cy="3495675"/>
          </a:xfrm>
          <a:prstGeom prst="rect">
            <a:avLst/>
          </a:prstGeom>
        </p:spPr>
        <p:txBody>
          <a:bodyPr>
            <a:normAutofit/>
          </a:bodyPr>
          <a:lstStyle>
            <a:lvl1pPr marL="0" indent="0">
              <a:buNone/>
              <a:defRPr sz="1600">
                <a:solidFill>
                  <a:schemeClr val="tx1"/>
                </a:solidFill>
                <a:latin typeface="Century Gothic" panose="020B0502020202020204" pitchFamily="34" charset="0"/>
              </a:defRPr>
            </a:lvl1pPr>
            <a:lvl3pPr marL="914377" indent="0">
              <a:buNone/>
              <a:defRPr/>
            </a:lvl3pPr>
          </a:lstStyle>
          <a:p>
            <a:pPr lvl="0"/>
            <a:r>
              <a:rPr lang="fr-FR" dirty="0"/>
              <a:t>Deuxième niveau</a:t>
            </a:r>
          </a:p>
        </p:txBody>
      </p:sp>
      <p:sp>
        <p:nvSpPr>
          <p:cNvPr id="9" name="Espace réservé du texte 15"/>
          <p:cNvSpPr>
            <a:spLocks noGrp="1"/>
          </p:cNvSpPr>
          <p:nvPr>
            <p:ph type="body" sz="quarter" idx="14" hasCustomPrompt="1"/>
          </p:nvPr>
        </p:nvSpPr>
        <p:spPr>
          <a:xfrm>
            <a:off x="8662031" y="697380"/>
            <a:ext cx="2958471" cy="5398621"/>
          </a:xfrm>
          <a:prstGeom prst="rect">
            <a:avLst/>
          </a:prstGeom>
        </p:spPr>
        <p:txBody>
          <a:bodyPr>
            <a:normAutofit/>
          </a:bodyPr>
          <a:lstStyle>
            <a:lvl1pPr marL="0" indent="0">
              <a:buNone/>
              <a:defRPr sz="1600">
                <a:solidFill>
                  <a:schemeClr val="bg1"/>
                </a:solidFill>
                <a:latin typeface="Century Gothic" panose="020B0502020202020204" pitchFamily="34" charset="0"/>
              </a:defRPr>
            </a:lvl1pPr>
            <a:lvl3pPr marL="914377" indent="0">
              <a:buNone/>
              <a:defRPr/>
            </a:lvl3pPr>
          </a:lstStyle>
          <a:p>
            <a:pPr lvl="0"/>
            <a:r>
              <a:rPr lang="fr-FR" dirty="0"/>
              <a:t>Troisième niveau</a:t>
            </a:r>
          </a:p>
        </p:txBody>
      </p:sp>
      <p:sp>
        <p:nvSpPr>
          <p:cNvPr id="7" name="Espace réservé du texte 8"/>
          <p:cNvSpPr>
            <a:spLocks noGrp="1"/>
          </p:cNvSpPr>
          <p:nvPr>
            <p:ph type="body" sz="quarter" idx="13"/>
          </p:nvPr>
        </p:nvSpPr>
        <p:spPr>
          <a:xfrm>
            <a:off x="1247776" y="527113"/>
            <a:ext cx="6156325" cy="1673163"/>
          </a:xfrm>
          <a:prstGeom prst="rect">
            <a:avLst/>
          </a:prstGeom>
        </p:spPr>
        <p:txBody>
          <a:bodyPr anchor="b">
            <a:noAutofit/>
          </a:bodyPr>
          <a:lstStyle>
            <a:lvl1pPr marL="0" indent="0">
              <a:buFont typeface="Arial" panose="020B0604020202020204" pitchFamily="34" charset="0"/>
              <a:buNone/>
              <a:defRPr sz="5400" b="1">
                <a:solidFill>
                  <a:srgbClr val="262626"/>
                </a:solidFill>
                <a:latin typeface="Prompt Bold" panose="00000800000000000000" pitchFamily="2" charset="-34"/>
                <a:cs typeface="Prompt Bold" panose="00000800000000000000" pitchFamily="2" charset="-34"/>
              </a:defRPr>
            </a:lvl1pPr>
            <a:lvl2pPr marL="742932" indent="-285744">
              <a:buFont typeface="Arial" panose="020B0604020202020204" pitchFamily="34" charset="0"/>
              <a:buChar char="•"/>
              <a:defRPr sz="1800"/>
            </a:lvl2pPr>
            <a:lvl3pPr marL="1257269" indent="-342891">
              <a:buFont typeface="Arial" panose="020B0604020202020204" pitchFamily="34" charset="0"/>
              <a:buChar char="•"/>
              <a:defRPr/>
            </a:lvl3pPr>
            <a:lvl4pPr marL="1657309" indent="-285744">
              <a:buFont typeface="Arial" panose="020B0604020202020204" pitchFamily="34" charset="0"/>
              <a:buChar char="•"/>
              <a:defRPr/>
            </a:lvl4pPr>
            <a:lvl5pPr marL="2114498" indent="-285744">
              <a:buFont typeface="Arial" panose="020B0604020202020204" pitchFamily="34" charset="0"/>
              <a:buChar char="•"/>
              <a:defRPr/>
            </a:lvl5pPr>
          </a:lstStyle>
          <a:p>
            <a:pPr lvl="0"/>
            <a:r>
              <a:rPr lang="fr-FR" dirty="0"/>
              <a:t>Modifier les styles du texte du masque</a:t>
            </a:r>
          </a:p>
        </p:txBody>
      </p:sp>
    </p:spTree>
    <p:extLst>
      <p:ext uri="{BB962C8B-B14F-4D97-AF65-F5344CB8AC3E}">
        <p14:creationId xmlns:p14="http://schemas.microsoft.com/office/powerpoint/2010/main" val="19676781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microsoft.com/office/2007/relationships/hdphoto" Target="../media/hdphoto1.wdp"/><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3.xml"/><Relationship Id="rId7"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2.xml"/><Relationship Id="rId5" Type="http://schemas.openxmlformats.org/officeDocument/2006/relationships/slideLayout" Target="../slideLayouts/slideLayout15.xml"/><Relationship Id="rId4" Type="http://schemas.openxmlformats.org/officeDocument/2006/relationships/slideLayout" Target="../slideLayouts/slideLayout14.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9"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5.xml"/><Relationship Id="rId7"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image" Target="../media/image5.png"/><Relationship Id="rId5" Type="http://schemas.openxmlformats.org/officeDocument/2006/relationships/slideLayout" Target="../slideLayouts/slideLayout33.xml"/><Relationship Id="rId10" Type="http://schemas.openxmlformats.org/officeDocument/2006/relationships/theme" Target="../theme/theme5.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0" y="0"/>
            <a:ext cx="12192000" cy="6858000"/>
          </a:xfrm>
          <a:prstGeom prst="rect">
            <a:avLst/>
          </a:prstGeom>
          <a:solidFill>
            <a:srgbClr val="F6F5F3"/>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8" name="Shape 77"/>
          <p:cNvSpPr/>
          <p:nvPr userDrawn="1"/>
        </p:nvSpPr>
        <p:spPr>
          <a:xfrm flipH="1">
            <a:off x="417100" y="0"/>
            <a:ext cx="9525" cy="1784449"/>
          </a:xfrm>
          <a:prstGeom prst="line">
            <a:avLst/>
          </a:prstGeom>
          <a:ln w="38100">
            <a:solidFill>
              <a:schemeClr val="bg1">
                <a:lumMod val="85000"/>
              </a:schemeClr>
            </a:solidFill>
            <a:miter lim="400000"/>
          </a:ln>
        </p:spPr>
        <p:txBody>
          <a:bodyPr lIns="38100" tIns="38100" rIns="38100" bIns="38100" anchor="ctr"/>
          <a:lstStyle/>
          <a:p>
            <a:pPr algn="ctr">
              <a:defRPr sz="3000">
                <a:solidFill>
                  <a:srgbClr val="000000"/>
                </a:solidFill>
                <a:latin typeface="Helvetica Light"/>
                <a:ea typeface="Helvetica Light"/>
                <a:cs typeface="Helvetica Light"/>
                <a:sym typeface="Helvetica Light"/>
              </a:defRPr>
            </a:pPr>
            <a:endParaRPr/>
          </a:p>
        </p:txBody>
      </p:sp>
      <p:sp>
        <p:nvSpPr>
          <p:cNvPr id="14" name="Shape 77"/>
          <p:cNvSpPr/>
          <p:nvPr userDrawn="1"/>
        </p:nvSpPr>
        <p:spPr>
          <a:xfrm>
            <a:off x="391699" y="6551612"/>
            <a:ext cx="0" cy="306388"/>
          </a:xfrm>
          <a:prstGeom prst="line">
            <a:avLst/>
          </a:prstGeom>
          <a:ln w="38100">
            <a:solidFill>
              <a:schemeClr val="bg1">
                <a:lumMod val="85000"/>
              </a:schemeClr>
            </a:solidFill>
            <a:miter lim="400000"/>
          </a:ln>
        </p:spPr>
        <p:txBody>
          <a:bodyPr lIns="38100" tIns="38100" rIns="38100" bIns="38100" anchor="ctr"/>
          <a:lstStyle/>
          <a:p>
            <a:pPr algn="ctr">
              <a:defRPr sz="3000">
                <a:solidFill>
                  <a:srgbClr val="000000"/>
                </a:solidFill>
                <a:latin typeface="Helvetica Light"/>
                <a:ea typeface="Helvetica Light"/>
                <a:cs typeface="Helvetica Light"/>
                <a:sym typeface="Helvetica Light"/>
              </a:defRPr>
            </a:pPr>
            <a:endParaRPr/>
          </a:p>
        </p:txBody>
      </p:sp>
      <p:sp>
        <p:nvSpPr>
          <p:cNvPr id="16" name="Rectangle 15"/>
          <p:cNvSpPr/>
          <p:nvPr userDrawn="1"/>
        </p:nvSpPr>
        <p:spPr>
          <a:xfrm rot="16200000">
            <a:off x="-327048" y="4441297"/>
            <a:ext cx="1513556" cy="307777"/>
          </a:xfrm>
          <a:prstGeom prst="rect">
            <a:avLst/>
          </a:prstGeom>
        </p:spPr>
        <p:txBody>
          <a:bodyPr wrap="none">
            <a:spAutoFit/>
          </a:bodyPr>
          <a:lstStyle/>
          <a:p>
            <a:r>
              <a:rPr lang="fr-FR" sz="1400" dirty="0">
                <a:solidFill>
                  <a:schemeClr val="bg1">
                    <a:lumMod val="50000"/>
                  </a:schemeClr>
                </a:solidFill>
                <a:latin typeface="Prompt Bold" panose="00000800000000000000" pitchFamily="2" charset="-34"/>
              </a:rPr>
              <a:t>PRESENTATION</a:t>
            </a:r>
            <a:endParaRPr lang="fr-FR" sz="1100" dirty="0">
              <a:solidFill>
                <a:schemeClr val="bg1">
                  <a:lumMod val="50000"/>
                </a:schemeClr>
              </a:solidFill>
              <a:latin typeface="Prompt Bold" panose="00000800000000000000" pitchFamily="2" charset="-34"/>
            </a:endParaRPr>
          </a:p>
        </p:txBody>
      </p:sp>
      <p:pic>
        <p:nvPicPr>
          <p:cNvPr id="17" name="Image 16"/>
          <p:cNvPicPr>
            <a:picLocks noChangeAspect="1"/>
          </p:cNvPicPr>
          <p:nvPr userDrawn="1"/>
        </p:nvPicPr>
        <p:blipFill>
          <a:blip r:embed="rId12" cstate="screen">
            <a:extLst>
              <a:ext uri="{BEBA8EAE-BF5A-486C-A8C5-ECC9F3942E4B}">
                <a14:imgProps xmlns:a14="http://schemas.microsoft.com/office/drawing/2010/main">
                  <a14:imgLayer r:embed="rId13">
                    <a14:imgEffect>
                      <a14:artisticPhotocopy/>
                    </a14:imgEffect>
                  </a14:imgLayer>
                </a14:imgProps>
              </a:ext>
              <a:ext uri="{28A0092B-C50C-407E-A947-70E740481C1C}">
                <a14:useLocalDpi xmlns:a14="http://schemas.microsoft.com/office/drawing/2010/main"/>
              </a:ext>
            </a:extLst>
          </a:blip>
          <a:stretch>
            <a:fillRect/>
          </a:stretch>
        </p:blipFill>
        <p:spPr>
          <a:xfrm rot="16200000">
            <a:off x="-425886" y="2732940"/>
            <a:ext cx="1635170" cy="156976"/>
          </a:xfrm>
          <a:prstGeom prst="rect">
            <a:avLst/>
          </a:prstGeom>
        </p:spPr>
      </p:pic>
      <p:pic>
        <p:nvPicPr>
          <p:cNvPr id="18" name="Image 1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rot="16200000">
            <a:off x="-115239" y="5569458"/>
            <a:ext cx="1070528" cy="428211"/>
          </a:xfrm>
          <a:prstGeom prst="rect">
            <a:avLst/>
          </a:prstGeom>
        </p:spPr>
      </p:pic>
    </p:spTree>
    <p:extLst>
      <p:ext uri="{BB962C8B-B14F-4D97-AF65-F5344CB8AC3E}">
        <p14:creationId xmlns:p14="http://schemas.microsoft.com/office/powerpoint/2010/main" val="2392181610"/>
      </p:ext>
    </p:extLst>
  </p:cSld>
  <p:clrMap bg1="lt1" tx1="dk1" bg2="lt2" tx2="dk2" accent1="accent1" accent2="accent2" accent3="accent3" accent4="accent4" accent5="accent5" accent6="accent6" hlink="hlink" folHlink="folHlink"/>
  <p:sldLayoutIdLst>
    <p:sldLayoutId id="2147483649" r:id="rId1"/>
    <p:sldLayoutId id="2147483653" r:id="rId2"/>
    <p:sldLayoutId id="2147483650" r:id="rId3"/>
    <p:sldLayoutId id="2147483654" r:id="rId4"/>
    <p:sldLayoutId id="2147483685" r:id="rId5"/>
    <p:sldLayoutId id="2147483682" r:id="rId6"/>
    <p:sldLayoutId id="2147483747" r:id="rId7"/>
    <p:sldLayoutId id="2147483748" r:id="rId8"/>
    <p:sldLayoutId id="2147483749" r:id="rId9"/>
    <p:sldLayoutId id="214748375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0" y="0"/>
            <a:ext cx="12192000"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Century Gothic" panose="020B0502020202020204" pitchFamily="34" charset="0"/>
            </a:endParaRPr>
          </a:p>
        </p:txBody>
      </p:sp>
      <p:sp>
        <p:nvSpPr>
          <p:cNvPr id="12" name="Shape 77"/>
          <p:cNvSpPr/>
          <p:nvPr userDrawn="1"/>
        </p:nvSpPr>
        <p:spPr>
          <a:xfrm>
            <a:off x="417100" y="0"/>
            <a:ext cx="0" cy="1784449"/>
          </a:xfrm>
          <a:prstGeom prst="line">
            <a:avLst/>
          </a:prstGeom>
          <a:ln w="38100">
            <a:solidFill>
              <a:schemeClr val="bg1">
                <a:lumMod val="50000"/>
              </a:schemeClr>
            </a:solidFill>
            <a:miter lim="400000"/>
          </a:ln>
        </p:spPr>
        <p:txBody>
          <a:bodyPr lIns="38100" tIns="38100" rIns="38100" bIns="38100" anchor="ctr"/>
          <a:lstStyle/>
          <a:p>
            <a:pPr algn="ctr">
              <a:defRPr sz="3000">
                <a:solidFill>
                  <a:srgbClr val="000000"/>
                </a:solidFill>
                <a:latin typeface="Helvetica Light"/>
                <a:ea typeface="Helvetica Light"/>
                <a:cs typeface="Helvetica Light"/>
                <a:sym typeface="Helvetica Light"/>
              </a:defRPr>
            </a:pPr>
            <a:endParaRPr/>
          </a:p>
        </p:txBody>
      </p:sp>
      <p:sp>
        <p:nvSpPr>
          <p:cNvPr id="13" name="Rectangle 12"/>
          <p:cNvSpPr/>
          <p:nvPr userDrawn="1"/>
        </p:nvSpPr>
        <p:spPr>
          <a:xfrm rot="16200000">
            <a:off x="-327048" y="4441297"/>
            <a:ext cx="1513556" cy="307777"/>
          </a:xfrm>
          <a:prstGeom prst="rect">
            <a:avLst/>
          </a:prstGeom>
        </p:spPr>
        <p:txBody>
          <a:bodyPr wrap="none">
            <a:spAutoFit/>
          </a:bodyPr>
          <a:lstStyle/>
          <a:p>
            <a:r>
              <a:rPr lang="fr-FR" sz="1400" dirty="0">
                <a:solidFill>
                  <a:schemeClr val="bg1">
                    <a:lumMod val="50000"/>
                  </a:schemeClr>
                </a:solidFill>
                <a:latin typeface="Prompt Bold" panose="00000800000000000000" pitchFamily="2" charset="-34"/>
              </a:rPr>
              <a:t>PRESENTATION</a:t>
            </a:r>
            <a:endParaRPr lang="fr-FR" sz="1100" dirty="0">
              <a:solidFill>
                <a:schemeClr val="bg1">
                  <a:lumMod val="50000"/>
                </a:schemeClr>
              </a:solidFill>
              <a:latin typeface="Prompt Bold" panose="00000800000000000000" pitchFamily="2" charset="-34"/>
            </a:endParaRPr>
          </a:p>
        </p:txBody>
      </p:sp>
      <p:sp>
        <p:nvSpPr>
          <p:cNvPr id="14" name="Shape 77"/>
          <p:cNvSpPr/>
          <p:nvPr userDrawn="1"/>
        </p:nvSpPr>
        <p:spPr>
          <a:xfrm>
            <a:off x="391699" y="6551612"/>
            <a:ext cx="0" cy="306388"/>
          </a:xfrm>
          <a:prstGeom prst="line">
            <a:avLst/>
          </a:prstGeom>
          <a:ln w="38100">
            <a:solidFill>
              <a:schemeClr val="bg1">
                <a:lumMod val="50000"/>
              </a:schemeClr>
            </a:solidFill>
            <a:miter lim="400000"/>
          </a:ln>
        </p:spPr>
        <p:txBody>
          <a:bodyPr lIns="38100" tIns="38100" rIns="38100" bIns="38100" anchor="ctr"/>
          <a:lstStyle/>
          <a:p>
            <a:pPr algn="ctr">
              <a:defRPr sz="3000">
                <a:solidFill>
                  <a:srgbClr val="000000"/>
                </a:solidFill>
                <a:latin typeface="Helvetica Light"/>
                <a:ea typeface="Helvetica Light"/>
                <a:cs typeface="Helvetica Light"/>
                <a:sym typeface="Helvetica Light"/>
              </a:defRPr>
            </a:pPr>
            <a:endParaRPr/>
          </a:p>
        </p:txBody>
      </p:sp>
      <p:pic>
        <p:nvPicPr>
          <p:cNvPr id="15" name="Image 14"/>
          <p:cNvPicPr>
            <a:picLocks noChangeAspect="1"/>
          </p:cNvPicPr>
          <p:nvPr userDrawn="1"/>
        </p:nvPicPr>
        <p:blipFill>
          <a:blip r:embed="rId7" cstate="screen">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a:ext>
            </a:extLst>
          </a:blip>
          <a:stretch>
            <a:fillRect/>
          </a:stretch>
        </p:blipFill>
        <p:spPr>
          <a:xfrm rot="16200000">
            <a:off x="-425886" y="2732940"/>
            <a:ext cx="1635170" cy="156976"/>
          </a:xfrm>
          <a:prstGeom prst="rect">
            <a:avLst/>
          </a:prstGeom>
        </p:spPr>
      </p:pic>
      <p:pic>
        <p:nvPicPr>
          <p:cNvPr id="16" name="Image 15"/>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16200000">
            <a:off x="-115239" y="5569458"/>
            <a:ext cx="1070528" cy="428211"/>
          </a:xfrm>
          <a:prstGeom prst="rect">
            <a:avLst/>
          </a:prstGeom>
        </p:spPr>
      </p:pic>
    </p:spTree>
    <p:extLst>
      <p:ext uri="{BB962C8B-B14F-4D97-AF65-F5344CB8AC3E}">
        <p14:creationId xmlns:p14="http://schemas.microsoft.com/office/powerpoint/2010/main" val="2604369838"/>
      </p:ext>
    </p:extLst>
  </p:cSld>
  <p:clrMap bg1="lt1" tx1="dk1" bg2="lt2" tx2="dk2" accent1="accent1" accent2="accent2" accent3="accent3" accent4="accent4" accent5="accent5" accent6="accent6" hlink="hlink" folHlink="folHlink"/>
  <p:sldLayoutIdLst>
    <p:sldLayoutId id="2147483651" r:id="rId1"/>
    <p:sldLayoutId id="2147483657" r:id="rId2"/>
    <p:sldLayoutId id="2147483658" r:id="rId3"/>
    <p:sldLayoutId id="2147483659" r:id="rId4"/>
    <p:sldLayoutId id="2147483686"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0" y="0"/>
            <a:ext cx="12192000"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Century Gothic" panose="020B0502020202020204" pitchFamily="34" charset="0"/>
            </a:endParaRPr>
          </a:p>
        </p:txBody>
      </p:sp>
      <p:sp>
        <p:nvSpPr>
          <p:cNvPr id="7" name="Shape 77"/>
          <p:cNvSpPr/>
          <p:nvPr userDrawn="1"/>
        </p:nvSpPr>
        <p:spPr>
          <a:xfrm>
            <a:off x="417100" y="0"/>
            <a:ext cx="0" cy="3666067"/>
          </a:xfrm>
          <a:prstGeom prst="line">
            <a:avLst/>
          </a:prstGeom>
          <a:ln w="38100">
            <a:solidFill>
              <a:schemeClr val="bg1">
                <a:lumMod val="50000"/>
              </a:schemeClr>
            </a:solidFill>
            <a:miter lim="400000"/>
          </a:ln>
        </p:spPr>
        <p:txBody>
          <a:bodyPr lIns="38100" tIns="38100" rIns="38100" bIns="38100" anchor="ctr"/>
          <a:lstStyle/>
          <a:p>
            <a:pPr algn="ctr">
              <a:defRPr sz="3000">
                <a:solidFill>
                  <a:srgbClr val="000000"/>
                </a:solidFill>
                <a:latin typeface="Helvetica Light"/>
                <a:ea typeface="Helvetica Light"/>
                <a:cs typeface="Helvetica Light"/>
                <a:sym typeface="Helvetica Light"/>
              </a:defRPr>
            </a:pPr>
            <a:endParaRPr/>
          </a:p>
        </p:txBody>
      </p:sp>
      <p:sp>
        <p:nvSpPr>
          <p:cNvPr id="9" name="Shape 77"/>
          <p:cNvSpPr/>
          <p:nvPr userDrawn="1"/>
        </p:nvSpPr>
        <p:spPr>
          <a:xfrm>
            <a:off x="391699" y="6389152"/>
            <a:ext cx="0" cy="468848"/>
          </a:xfrm>
          <a:prstGeom prst="line">
            <a:avLst/>
          </a:prstGeom>
          <a:ln w="38100">
            <a:solidFill>
              <a:schemeClr val="bg1">
                <a:lumMod val="50000"/>
              </a:schemeClr>
            </a:solidFill>
            <a:miter lim="400000"/>
          </a:ln>
        </p:spPr>
        <p:txBody>
          <a:bodyPr lIns="38100" tIns="38100" rIns="38100" bIns="38100" anchor="ctr"/>
          <a:lstStyle/>
          <a:p>
            <a:pPr algn="ctr">
              <a:defRPr sz="3000">
                <a:solidFill>
                  <a:srgbClr val="000000"/>
                </a:solidFill>
                <a:latin typeface="Helvetica Light"/>
                <a:ea typeface="Helvetica Light"/>
                <a:cs typeface="Helvetica Light"/>
                <a:sym typeface="Helvetica Light"/>
              </a:defRPr>
            </a:pPr>
            <a:endParaRPr dirty="0"/>
          </a:p>
        </p:txBody>
      </p:sp>
      <p:grpSp>
        <p:nvGrpSpPr>
          <p:cNvPr id="4" name="Groupe 3"/>
          <p:cNvGrpSpPr/>
          <p:nvPr userDrawn="1"/>
        </p:nvGrpSpPr>
        <p:grpSpPr>
          <a:xfrm>
            <a:off x="176976" y="3835869"/>
            <a:ext cx="491898" cy="2430542"/>
            <a:chOff x="176976" y="3835869"/>
            <a:chExt cx="491898" cy="2430542"/>
          </a:xfrm>
        </p:grpSpPr>
        <p:sp>
          <p:nvSpPr>
            <p:cNvPr id="12" name="Rectangle 11"/>
            <p:cNvSpPr/>
            <p:nvPr userDrawn="1"/>
          </p:nvSpPr>
          <p:spPr>
            <a:xfrm rot="16200000">
              <a:off x="-352376" y="4438758"/>
              <a:ext cx="1513556" cy="307777"/>
            </a:xfrm>
            <a:prstGeom prst="rect">
              <a:avLst/>
            </a:prstGeom>
          </p:spPr>
          <p:txBody>
            <a:bodyPr wrap="none">
              <a:spAutoFit/>
            </a:bodyPr>
            <a:lstStyle/>
            <a:p>
              <a:r>
                <a:rPr lang="fr-FR" sz="1400" dirty="0">
                  <a:solidFill>
                    <a:schemeClr val="bg1">
                      <a:lumMod val="50000"/>
                    </a:schemeClr>
                  </a:solidFill>
                  <a:latin typeface="Prompt Bold" panose="00000800000000000000" pitchFamily="2" charset="-34"/>
                </a:rPr>
                <a:t>PRESENTATION</a:t>
              </a:r>
              <a:endParaRPr lang="fr-FR" sz="1100" dirty="0">
                <a:solidFill>
                  <a:schemeClr val="bg1">
                    <a:lumMod val="50000"/>
                  </a:schemeClr>
                </a:solidFill>
                <a:latin typeface="Prompt Bold" panose="00000800000000000000" pitchFamily="2" charset="-34"/>
              </a:endParaRPr>
            </a:p>
          </p:txBody>
        </p:sp>
        <p:pic>
          <p:nvPicPr>
            <p:cNvPr id="14" name="Image 13"/>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16200000">
              <a:off x="-118164" y="5479374"/>
              <a:ext cx="1082177" cy="491898"/>
            </a:xfrm>
            <a:prstGeom prst="rect">
              <a:avLst/>
            </a:prstGeom>
          </p:spPr>
        </p:pic>
      </p:grpSp>
    </p:spTree>
    <p:extLst>
      <p:ext uri="{BB962C8B-B14F-4D97-AF65-F5344CB8AC3E}">
        <p14:creationId xmlns:p14="http://schemas.microsoft.com/office/powerpoint/2010/main" val="1192106556"/>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rgbClr val="F6F5F3"/>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 name="Shape 77"/>
          <p:cNvSpPr/>
          <p:nvPr userDrawn="1"/>
        </p:nvSpPr>
        <p:spPr>
          <a:xfrm flipH="1">
            <a:off x="417810" y="0"/>
            <a:ext cx="8405" cy="3674533"/>
          </a:xfrm>
          <a:prstGeom prst="line">
            <a:avLst/>
          </a:prstGeom>
          <a:ln w="38100">
            <a:solidFill>
              <a:schemeClr val="bg1">
                <a:lumMod val="85000"/>
              </a:schemeClr>
            </a:solidFill>
            <a:miter lim="400000"/>
          </a:ln>
        </p:spPr>
        <p:txBody>
          <a:bodyPr lIns="38100" tIns="38100" rIns="38100" bIns="38100" anchor="ctr"/>
          <a:lstStyle/>
          <a:p>
            <a:pPr algn="ctr">
              <a:defRPr sz="3000">
                <a:solidFill>
                  <a:srgbClr val="000000"/>
                </a:solidFill>
                <a:latin typeface="Helvetica Light"/>
                <a:ea typeface="Helvetica Light"/>
                <a:cs typeface="Helvetica Light"/>
                <a:sym typeface="Helvetica Light"/>
              </a:defRPr>
            </a:pPr>
            <a:endParaRPr/>
          </a:p>
        </p:txBody>
      </p:sp>
      <p:sp>
        <p:nvSpPr>
          <p:cNvPr id="5" name="Shape 77"/>
          <p:cNvSpPr/>
          <p:nvPr userDrawn="1"/>
        </p:nvSpPr>
        <p:spPr>
          <a:xfrm>
            <a:off x="391699" y="6551612"/>
            <a:ext cx="0" cy="306388"/>
          </a:xfrm>
          <a:prstGeom prst="line">
            <a:avLst/>
          </a:prstGeom>
          <a:ln w="38100">
            <a:solidFill>
              <a:schemeClr val="bg1">
                <a:lumMod val="85000"/>
              </a:schemeClr>
            </a:solidFill>
            <a:miter lim="400000"/>
          </a:ln>
        </p:spPr>
        <p:txBody>
          <a:bodyPr lIns="38100" tIns="38100" rIns="38100" bIns="38100" anchor="ctr"/>
          <a:lstStyle/>
          <a:p>
            <a:pPr algn="ctr">
              <a:defRPr sz="3000">
                <a:solidFill>
                  <a:srgbClr val="000000"/>
                </a:solidFill>
                <a:latin typeface="Helvetica Light"/>
                <a:ea typeface="Helvetica Light"/>
                <a:cs typeface="Helvetica Light"/>
                <a:sym typeface="Helvetica Light"/>
              </a:defRPr>
            </a:pPr>
            <a:endParaRPr/>
          </a:p>
        </p:txBody>
      </p:sp>
      <p:grpSp>
        <p:nvGrpSpPr>
          <p:cNvPr id="12" name="Groupe 11"/>
          <p:cNvGrpSpPr/>
          <p:nvPr userDrawn="1"/>
        </p:nvGrpSpPr>
        <p:grpSpPr>
          <a:xfrm>
            <a:off x="176976" y="3835869"/>
            <a:ext cx="491898" cy="2430542"/>
            <a:chOff x="176976" y="3835869"/>
            <a:chExt cx="491898" cy="2430542"/>
          </a:xfrm>
        </p:grpSpPr>
        <p:sp>
          <p:nvSpPr>
            <p:cNvPr id="13" name="Rectangle 12"/>
            <p:cNvSpPr/>
            <p:nvPr userDrawn="1"/>
          </p:nvSpPr>
          <p:spPr>
            <a:xfrm rot="16200000">
              <a:off x="-352376" y="4438758"/>
              <a:ext cx="1513556" cy="307777"/>
            </a:xfrm>
            <a:prstGeom prst="rect">
              <a:avLst/>
            </a:prstGeom>
          </p:spPr>
          <p:txBody>
            <a:bodyPr wrap="none">
              <a:spAutoFit/>
            </a:bodyPr>
            <a:lstStyle/>
            <a:p>
              <a:r>
                <a:rPr lang="fr-FR" sz="1400" dirty="0">
                  <a:solidFill>
                    <a:schemeClr val="bg1">
                      <a:lumMod val="50000"/>
                    </a:schemeClr>
                  </a:solidFill>
                  <a:latin typeface="Prompt Bold" panose="00000800000000000000" pitchFamily="2" charset="-34"/>
                </a:rPr>
                <a:t>PRESENTATION</a:t>
              </a:r>
              <a:endParaRPr lang="fr-FR" sz="1100" dirty="0">
                <a:solidFill>
                  <a:schemeClr val="bg1">
                    <a:lumMod val="50000"/>
                  </a:schemeClr>
                </a:solidFill>
                <a:latin typeface="Prompt Bold" panose="00000800000000000000" pitchFamily="2" charset="-34"/>
              </a:endParaRPr>
            </a:p>
          </p:txBody>
        </p:sp>
        <p:pic>
          <p:nvPicPr>
            <p:cNvPr id="14" name="Image 13"/>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rot="16200000">
              <a:off x="-118164" y="5479374"/>
              <a:ext cx="1082177" cy="491898"/>
            </a:xfrm>
            <a:prstGeom prst="rect">
              <a:avLst/>
            </a:prstGeom>
          </p:spPr>
        </p:pic>
      </p:grpSp>
    </p:spTree>
    <p:extLst>
      <p:ext uri="{BB962C8B-B14F-4D97-AF65-F5344CB8AC3E}">
        <p14:creationId xmlns:p14="http://schemas.microsoft.com/office/powerpoint/2010/main" val="3118072347"/>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0" y="0"/>
            <a:ext cx="12192000"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Century Gothic" panose="020B0502020202020204" pitchFamily="34" charset="0"/>
            </a:endParaRPr>
          </a:p>
        </p:txBody>
      </p:sp>
      <p:sp>
        <p:nvSpPr>
          <p:cNvPr id="7" name="Rectangle 6"/>
          <p:cNvSpPr/>
          <p:nvPr userDrawn="1"/>
        </p:nvSpPr>
        <p:spPr>
          <a:xfrm rot="16200000">
            <a:off x="-405813" y="3446045"/>
            <a:ext cx="1667444" cy="307777"/>
          </a:xfrm>
          <a:prstGeom prst="rect">
            <a:avLst/>
          </a:prstGeom>
        </p:spPr>
        <p:txBody>
          <a:bodyPr wrap="none">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dirty="0">
                <a:solidFill>
                  <a:srgbClr val="A37747"/>
                </a:solidFill>
                <a:latin typeface="Prompt Bold" panose="00000800000000000000" pitchFamily="2" charset="-34"/>
              </a:rPr>
              <a:t>/</a:t>
            </a:r>
            <a:r>
              <a:rPr lang="fr-FR" sz="1400" dirty="0">
                <a:solidFill>
                  <a:schemeClr val="bg1">
                    <a:lumMod val="50000"/>
                  </a:schemeClr>
                </a:solidFill>
                <a:latin typeface="Prompt Bold" panose="00000800000000000000" pitchFamily="2" charset="-34"/>
              </a:rPr>
              <a:t> PRESENTATION</a:t>
            </a:r>
            <a:endParaRPr lang="fr-FR" sz="1100" dirty="0">
              <a:solidFill>
                <a:schemeClr val="bg1">
                  <a:lumMod val="50000"/>
                </a:schemeClr>
              </a:solidFill>
              <a:latin typeface="Prompt Bold" panose="00000800000000000000" pitchFamily="2" charset="-34"/>
            </a:endParaRPr>
          </a:p>
        </p:txBody>
      </p:sp>
      <p:pic>
        <p:nvPicPr>
          <p:cNvPr id="10" name="Image 9"/>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rot="16200000">
            <a:off x="-683233" y="5213429"/>
            <a:ext cx="2206943" cy="323116"/>
          </a:xfrm>
          <a:prstGeom prst="rect">
            <a:avLst/>
          </a:prstGeom>
        </p:spPr>
      </p:pic>
      <p:sp>
        <p:nvSpPr>
          <p:cNvPr id="12" name="Shape 77"/>
          <p:cNvSpPr/>
          <p:nvPr userDrawn="1"/>
        </p:nvSpPr>
        <p:spPr>
          <a:xfrm>
            <a:off x="417100" y="0"/>
            <a:ext cx="0" cy="2650067"/>
          </a:xfrm>
          <a:prstGeom prst="line">
            <a:avLst/>
          </a:prstGeom>
          <a:ln w="38100">
            <a:solidFill>
              <a:schemeClr val="bg1">
                <a:lumMod val="50000"/>
              </a:schemeClr>
            </a:solidFill>
            <a:miter lim="400000"/>
          </a:ln>
        </p:spPr>
        <p:txBody>
          <a:bodyPr lIns="38100" tIns="38100" rIns="38100" bIns="38100" anchor="ctr"/>
          <a:lstStyle/>
          <a:p>
            <a:pPr algn="ctr">
              <a:defRPr sz="3000">
                <a:solidFill>
                  <a:srgbClr val="000000"/>
                </a:solidFill>
                <a:latin typeface="Helvetica Light"/>
                <a:ea typeface="Helvetica Light"/>
                <a:cs typeface="Helvetica Light"/>
                <a:sym typeface="Helvetica Light"/>
              </a:defRPr>
            </a:pPr>
            <a:endParaRPr/>
          </a:p>
        </p:txBody>
      </p:sp>
      <p:sp>
        <p:nvSpPr>
          <p:cNvPr id="13" name="Shape 77"/>
          <p:cNvSpPr/>
          <p:nvPr userDrawn="1"/>
        </p:nvSpPr>
        <p:spPr>
          <a:xfrm>
            <a:off x="391699" y="6534756"/>
            <a:ext cx="0" cy="323243"/>
          </a:xfrm>
          <a:prstGeom prst="line">
            <a:avLst/>
          </a:prstGeom>
          <a:ln w="38100">
            <a:solidFill>
              <a:schemeClr val="bg1">
                <a:lumMod val="50000"/>
              </a:schemeClr>
            </a:solidFill>
            <a:miter lim="400000"/>
          </a:ln>
        </p:spPr>
        <p:txBody>
          <a:bodyPr lIns="38100" tIns="38100" rIns="38100" bIns="38100" anchor="ctr"/>
          <a:lstStyle/>
          <a:p>
            <a:pPr algn="ctr">
              <a:defRPr sz="3000">
                <a:solidFill>
                  <a:srgbClr val="000000"/>
                </a:solidFill>
                <a:latin typeface="Helvetica Light"/>
                <a:ea typeface="Helvetica Light"/>
                <a:cs typeface="Helvetica Light"/>
                <a:sym typeface="Helvetica Light"/>
              </a:defRPr>
            </a:pPr>
            <a:endParaRPr dirty="0"/>
          </a:p>
        </p:txBody>
      </p:sp>
    </p:spTree>
    <p:extLst>
      <p:ext uri="{BB962C8B-B14F-4D97-AF65-F5344CB8AC3E}">
        <p14:creationId xmlns:p14="http://schemas.microsoft.com/office/powerpoint/2010/main" val="1997069021"/>
      </p:ext>
    </p:extLst>
  </p:cSld>
  <p:clrMap bg1="lt1" tx1="dk1" bg2="lt2" tx2="dk2" accent1="accent1" accent2="accent2" accent3="accent3" accent4="accent4" accent5="accent5" accent6="accent6" hlink="hlink" folHlink="folHlink"/>
  <p:sldLayoutIdLst>
    <p:sldLayoutId id="2147483711" r:id="rId1"/>
    <p:sldLayoutId id="2147483718" r:id="rId2"/>
    <p:sldLayoutId id="2147483719" r:id="rId3"/>
    <p:sldLayoutId id="2147483740" r:id="rId4"/>
    <p:sldLayoutId id="2147483741" r:id="rId5"/>
    <p:sldLayoutId id="2147483742" r:id="rId6"/>
    <p:sldLayoutId id="2147483743" r:id="rId7"/>
    <p:sldLayoutId id="2147483744" r:id="rId8"/>
    <p:sldLayoutId id="2147483745"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18" Type="http://schemas.openxmlformats.org/officeDocument/2006/relationships/image" Target="../media/image55.jpe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png"/><Relationship Id="rId17" Type="http://schemas.openxmlformats.org/officeDocument/2006/relationships/image" Target="../media/image54.jpeg"/><Relationship Id="rId2" Type="http://schemas.openxmlformats.org/officeDocument/2006/relationships/notesSlide" Target="../notesSlides/notesSlide7.xml"/><Relationship Id="rId16" Type="http://schemas.openxmlformats.org/officeDocument/2006/relationships/image" Target="../media/image53.png"/><Relationship Id="rId20" Type="http://schemas.openxmlformats.org/officeDocument/2006/relationships/image" Target="../media/image27.png"/><Relationship Id="rId1" Type="http://schemas.openxmlformats.org/officeDocument/2006/relationships/slideLayout" Target="../slideLayouts/slideLayout4.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2.jpeg"/><Relationship Id="rId10" Type="http://schemas.openxmlformats.org/officeDocument/2006/relationships/image" Target="../media/image47.png"/><Relationship Id="rId19" Type="http://schemas.openxmlformats.org/officeDocument/2006/relationships/image" Target="../media/image56.jpe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18" Type="http://schemas.openxmlformats.org/officeDocument/2006/relationships/image" Target="../media/image55.jpe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png"/><Relationship Id="rId17" Type="http://schemas.openxmlformats.org/officeDocument/2006/relationships/image" Target="../media/image54.jpeg"/><Relationship Id="rId2" Type="http://schemas.openxmlformats.org/officeDocument/2006/relationships/notesSlide" Target="../notesSlides/notesSlide9.xml"/><Relationship Id="rId16" Type="http://schemas.openxmlformats.org/officeDocument/2006/relationships/image" Target="../media/image53.png"/><Relationship Id="rId20" Type="http://schemas.openxmlformats.org/officeDocument/2006/relationships/image" Target="../media/image59.jpeg"/><Relationship Id="rId1" Type="http://schemas.openxmlformats.org/officeDocument/2006/relationships/slideLayout" Target="../slideLayouts/slideLayout4.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2.jpeg"/><Relationship Id="rId10" Type="http://schemas.openxmlformats.org/officeDocument/2006/relationships/image" Target="../media/image47.png"/><Relationship Id="rId19" Type="http://schemas.openxmlformats.org/officeDocument/2006/relationships/image" Target="../media/image28.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2.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18" Type="http://schemas.openxmlformats.org/officeDocument/2006/relationships/image" Target="../media/image55.jpe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png"/><Relationship Id="rId17" Type="http://schemas.openxmlformats.org/officeDocument/2006/relationships/image" Target="../media/image54.jpeg"/><Relationship Id="rId2" Type="http://schemas.openxmlformats.org/officeDocument/2006/relationships/notesSlide" Target="../notesSlides/notesSlide11.xml"/><Relationship Id="rId16" Type="http://schemas.openxmlformats.org/officeDocument/2006/relationships/image" Target="../media/image53.png"/><Relationship Id="rId20" Type="http://schemas.openxmlformats.org/officeDocument/2006/relationships/image" Target="../media/image26.png"/><Relationship Id="rId1" Type="http://schemas.openxmlformats.org/officeDocument/2006/relationships/slideLayout" Target="../slideLayouts/slideLayout4.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2.jpeg"/><Relationship Id="rId10" Type="http://schemas.openxmlformats.org/officeDocument/2006/relationships/image" Target="../media/image47.png"/><Relationship Id="rId19" Type="http://schemas.openxmlformats.org/officeDocument/2006/relationships/image" Target="../media/image63.jpe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22.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67.jpeg"/><Relationship Id="rId18" Type="http://schemas.openxmlformats.org/officeDocument/2006/relationships/image" Target="../media/image8.png"/><Relationship Id="rId3" Type="http://schemas.openxmlformats.org/officeDocument/2006/relationships/image" Target="../media/image40.png"/><Relationship Id="rId7" Type="http://schemas.openxmlformats.org/officeDocument/2006/relationships/image" Target="../media/image55.jpeg"/><Relationship Id="rId12" Type="http://schemas.openxmlformats.org/officeDocument/2006/relationships/image" Target="../media/image47.png"/><Relationship Id="rId17" Type="http://schemas.openxmlformats.org/officeDocument/2006/relationships/image" Target="../media/image10.png"/><Relationship Id="rId2" Type="http://schemas.openxmlformats.org/officeDocument/2006/relationships/notesSlide" Target="../notesSlides/notesSlide13.xml"/><Relationship Id="rId16"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49.png"/><Relationship Id="rId11" Type="http://schemas.openxmlformats.org/officeDocument/2006/relationships/image" Target="../media/image48.png"/><Relationship Id="rId5" Type="http://schemas.openxmlformats.org/officeDocument/2006/relationships/image" Target="../media/image41.png"/><Relationship Id="rId15" Type="http://schemas.openxmlformats.org/officeDocument/2006/relationships/image" Target="../media/image69.jpeg"/><Relationship Id="rId10" Type="http://schemas.openxmlformats.org/officeDocument/2006/relationships/image" Target="../media/image51.png"/><Relationship Id="rId4" Type="http://schemas.openxmlformats.org/officeDocument/2006/relationships/image" Target="../media/image66.jpeg"/><Relationship Id="rId9" Type="http://schemas.openxmlformats.org/officeDocument/2006/relationships/image" Target="../media/image52.jpeg"/><Relationship Id="rId14" Type="http://schemas.openxmlformats.org/officeDocument/2006/relationships/image" Target="../media/image68.jpeg"/></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75.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2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75.png"/><Relationship Id="rId4" Type="http://schemas.openxmlformats.org/officeDocument/2006/relationships/image" Target="../media/image80.png"/></Relationships>
</file>

<file path=ppt/slides/_rels/slide2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84.jpeg"/><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86.jpeg"/><Relationship Id="rId7" Type="http://schemas.microsoft.com/office/2007/relationships/hdphoto" Target="../media/hdphoto2.wdp"/><Relationship Id="rId2" Type="http://schemas.openxmlformats.org/officeDocument/2006/relationships/image" Target="../media/image85.jpeg"/><Relationship Id="rId1" Type="http://schemas.openxmlformats.org/officeDocument/2006/relationships/slideLayout" Target="../slideLayouts/slideLayout4.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32.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55.jpeg"/><Relationship Id="rId18" Type="http://schemas.openxmlformats.org/officeDocument/2006/relationships/image" Target="../media/image47.png"/><Relationship Id="rId26" Type="http://schemas.openxmlformats.org/officeDocument/2006/relationships/image" Target="../media/image88.png"/><Relationship Id="rId3" Type="http://schemas.openxmlformats.org/officeDocument/2006/relationships/image" Target="../media/image40.png"/><Relationship Id="rId21" Type="http://schemas.openxmlformats.org/officeDocument/2006/relationships/image" Target="../media/image69.jpeg"/><Relationship Id="rId7" Type="http://schemas.openxmlformats.org/officeDocument/2006/relationships/image" Target="../media/image42.png"/><Relationship Id="rId12" Type="http://schemas.openxmlformats.org/officeDocument/2006/relationships/image" Target="../media/image49.png"/><Relationship Id="rId17" Type="http://schemas.openxmlformats.org/officeDocument/2006/relationships/image" Target="../media/image48.png"/><Relationship Id="rId25" Type="http://schemas.openxmlformats.org/officeDocument/2006/relationships/image" Target="../media/image87.png"/><Relationship Id="rId2" Type="http://schemas.openxmlformats.org/officeDocument/2006/relationships/notesSlide" Target="../notesSlides/notesSlide18.xml"/><Relationship Id="rId16" Type="http://schemas.openxmlformats.org/officeDocument/2006/relationships/image" Target="../media/image51.png"/><Relationship Id="rId20" Type="http://schemas.openxmlformats.org/officeDocument/2006/relationships/image" Target="../media/image68.jpeg"/><Relationship Id="rId29" Type="http://schemas.openxmlformats.org/officeDocument/2006/relationships/image" Target="../media/image74.png"/><Relationship Id="rId1" Type="http://schemas.openxmlformats.org/officeDocument/2006/relationships/slideLayout" Target="../slideLayouts/slideLayout6.xml"/><Relationship Id="rId6" Type="http://schemas.openxmlformats.org/officeDocument/2006/relationships/image" Target="../media/image44.png"/><Relationship Id="rId11" Type="http://schemas.openxmlformats.org/officeDocument/2006/relationships/image" Target="../media/image53.png"/><Relationship Id="rId24" Type="http://schemas.openxmlformats.org/officeDocument/2006/relationships/image" Target="../media/image8.png"/><Relationship Id="rId5" Type="http://schemas.openxmlformats.org/officeDocument/2006/relationships/image" Target="../media/image41.png"/><Relationship Id="rId15" Type="http://schemas.openxmlformats.org/officeDocument/2006/relationships/image" Target="../media/image52.jpeg"/><Relationship Id="rId23" Type="http://schemas.openxmlformats.org/officeDocument/2006/relationships/image" Target="../media/image10.png"/><Relationship Id="rId28" Type="http://schemas.openxmlformats.org/officeDocument/2006/relationships/image" Target="../media/image73.png"/><Relationship Id="rId10" Type="http://schemas.openxmlformats.org/officeDocument/2006/relationships/image" Target="../media/image45.png"/><Relationship Id="rId19" Type="http://schemas.openxmlformats.org/officeDocument/2006/relationships/image" Target="../media/image67.jpeg"/><Relationship Id="rId4" Type="http://schemas.openxmlformats.org/officeDocument/2006/relationships/image" Target="../media/image66.jpeg"/><Relationship Id="rId9" Type="http://schemas.openxmlformats.org/officeDocument/2006/relationships/image" Target="../media/image46.png"/><Relationship Id="rId14" Type="http://schemas.openxmlformats.org/officeDocument/2006/relationships/image" Target="../media/image50.png"/><Relationship Id="rId22" Type="http://schemas.openxmlformats.org/officeDocument/2006/relationships/image" Target="../media/image9.png"/><Relationship Id="rId27" Type="http://schemas.openxmlformats.org/officeDocument/2006/relationships/image" Target="../media/image90.png"/><Relationship Id="rId30" Type="http://schemas.openxmlformats.org/officeDocument/2006/relationships/image" Target="../media/image91.jpe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3.png"/><Relationship Id="rId7" Type="http://schemas.openxmlformats.org/officeDocument/2006/relationships/image" Target="../media/image17.jpeg"/><Relationship Id="rId12" Type="http://schemas.openxmlformats.org/officeDocument/2006/relationships/image" Target="../media/image25.jpe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4.jpeg"/><Relationship Id="rId5" Type="http://schemas.openxmlformats.org/officeDocument/2006/relationships/image" Target="../media/image15.png"/><Relationship Id="rId10" Type="http://schemas.openxmlformats.org/officeDocument/2006/relationships/image" Target="../media/image23.jpeg"/><Relationship Id="rId4" Type="http://schemas.openxmlformats.org/officeDocument/2006/relationships/image" Target="../media/image14.png"/><Relationship Id="rId9"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cstate="print">
            <a:extLst>
              <a:ext uri="{28A0092B-C50C-407E-A947-70E740481C1C}">
                <a14:useLocalDpi xmlns:a14="http://schemas.microsoft.com/office/drawing/2010/main" val="0"/>
              </a:ext>
            </a:extLst>
          </a:blip>
          <a:srcRect t="14268" b="25"/>
          <a:stretch/>
        </p:blipFill>
        <p:spPr>
          <a:xfrm>
            <a:off x="0" y="0"/>
            <a:ext cx="12192000" cy="6858000"/>
          </a:xfrm>
          <a:prstGeom prst="rect">
            <a:avLst/>
          </a:prstGeom>
        </p:spPr>
      </p:pic>
      <p:sp>
        <p:nvSpPr>
          <p:cNvPr id="5" name="Rectangle 4"/>
          <p:cNvSpPr/>
          <p:nvPr/>
        </p:nvSpPr>
        <p:spPr>
          <a:xfrm>
            <a:off x="-19050" y="130628"/>
            <a:ext cx="12211050" cy="68580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sp>
        <p:nvSpPr>
          <p:cNvPr id="2" name="Espace réservé du texte 1"/>
          <p:cNvSpPr>
            <a:spLocks noGrp="1"/>
          </p:cNvSpPr>
          <p:nvPr>
            <p:ph type="body" sz="quarter" idx="12"/>
          </p:nvPr>
        </p:nvSpPr>
        <p:spPr>
          <a:xfrm>
            <a:off x="1540542" y="2537019"/>
            <a:ext cx="8947626" cy="891981"/>
          </a:xfrm>
        </p:spPr>
        <p:txBody>
          <a:bodyPr>
            <a:noAutofit/>
          </a:bodyPr>
          <a:lstStyle/>
          <a:p>
            <a:pPr algn="ctr"/>
            <a:r>
              <a:rPr lang="fr-FR" sz="5400" dirty="0">
                <a:solidFill>
                  <a:schemeClr val="bg1"/>
                </a:solidFill>
                <a:latin typeface="Gotham Bold" pitchFamily="50" charset="0"/>
              </a:rPr>
              <a:t>Fast And Fit</a:t>
            </a:r>
          </a:p>
        </p:txBody>
      </p:sp>
      <p:sp>
        <p:nvSpPr>
          <p:cNvPr id="3" name="Rectangle 2"/>
          <p:cNvSpPr/>
          <p:nvPr/>
        </p:nvSpPr>
        <p:spPr>
          <a:xfrm>
            <a:off x="3962896" y="4359285"/>
            <a:ext cx="4171848" cy="584775"/>
          </a:xfrm>
          <a:prstGeom prst="rect">
            <a:avLst/>
          </a:prstGeom>
        </p:spPr>
        <p:txBody>
          <a:bodyPr wrap="none">
            <a:spAutoFit/>
          </a:bodyPr>
          <a:lstStyle/>
          <a:p>
            <a:r>
              <a:rPr lang="fr-FR" sz="3200" dirty="0">
                <a:solidFill>
                  <a:schemeClr val="bg1">
                    <a:lumMod val="50000"/>
                  </a:schemeClr>
                </a:solidFill>
                <a:latin typeface="Gotham Bold" pitchFamily="50" charset="0"/>
              </a:rPr>
              <a:t>« Cables concept »</a:t>
            </a:r>
          </a:p>
        </p:txBody>
      </p:sp>
      <p:sp>
        <p:nvSpPr>
          <p:cNvPr id="7" name="Ellipse 6"/>
          <p:cNvSpPr/>
          <p:nvPr/>
        </p:nvSpPr>
        <p:spPr>
          <a:xfrm>
            <a:off x="9559833" y="4535055"/>
            <a:ext cx="1623523" cy="173511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DD11674C-BFB2-4CDA-A04A-52B6E60FC8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14846" y="4850249"/>
            <a:ext cx="1149076" cy="1149076"/>
          </a:xfrm>
          <a:prstGeom prst="rect">
            <a:avLst/>
          </a:prstGeom>
        </p:spPr>
      </p:pic>
    </p:spTree>
    <p:extLst>
      <p:ext uri="{BB962C8B-B14F-4D97-AF65-F5344CB8AC3E}">
        <p14:creationId xmlns:p14="http://schemas.microsoft.com/office/powerpoint/2010/main" val="40820682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cstate="print">
            <a:extLst>
              <a:ext uri="{28A0092B-C50C-407E-A947-70E740481C1C}">
                <a14:useLocalDpi xmlns:a14="http://schemas.microsoft.com/office/drawing/2010/main" val="0"/>
              </a:ext>
            </a:extLst>
          </a:blip>
          <a:srcRect t="14268" b="25"/>
          <a:stretch/>
        </p:blipFill>
        <p:spPr>
          <a:xfrm>
            <a:off x="0" y="0"/>
            <a:ext cx="12192000" cy="6858000"/>
          </a:xfrm>
          <a:prstGeom prst="rect">
            <a:avLst/>
          </a:prstGeom>
        </p:spPr>
      </p:pic>
      <p:sp>
        <p:nvSpPr>
          <p:cNvPr id="5" name="Rectangle 4"/>
          <p:cNvSpPr/>
          <p:nvPr/>
        </p:nvSpPr>
        <p:spPr>
          <a:xfrm>
            <a:off x="-19050" y="130628"/>
            <a:ext cx="12211050" cy="68580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sp>
        <p:nvSpPr>
          <p:cNvPr id="2" name="Espace réservé du texte 1"/>
          <p:cNvSpPr>
            <a:spLocks noGrp="1"/>
          </p:cNvSpPr>
          <p:nvPr>
            <p:ph type="body" sz="quarter" idx="12"/>
          </p:nvPr>
        </p:nvSpPr>
        <p:spPr>
          <a:xfrm>
            <a:off x="1540542" y="2537019"/>
            <a:ext cx="8947626" cy="891981"/>
          </a:xfrm>
        </p:spPr>
        <p:txBody>
          <a:bodyPr>
            <a:noAutofit/>
          </a:bodyPr>
          <a:lstStyle/>
          <a:p>
            <a:pPr algn="ctr"/>
            <a:r>
              <a:rPr lang="fr-FR" sz="5400" dirty="0">
                <a:solidFill>
                  <a:schemeClr val="bg1"/>
                </a:solidFill>
                <a:latin typeface="Gotham Bold" pitchFamily="50" charset="0"/>
              </a:rPr>
              <a:t>Fast And Fit</a:t>
            </a:r>
          </a:p>
        </p:txBody>
      </p:sp>
      <p:sp>
        <p:nvSpPr>
          <p:cNvPr id="3" name="Rectangle 2"/>
          <p:cNvSpPr/>
          <p:nvPr/>
        </p:nvSpPr>
        <p:spPr>
          <a:xfrm>
            <a:off x="2497927" y="3742835"/>
            <a:ext cx="7916719" cy="584775"/>
          </a:xfrm>
          <a:prstGeom prst="rect">
            <a:avLst/>
          </a:prstGeom>
        </p:spPr>
        <p:txBody>
          <a:bodyPr wrap="none">
            <a:spAutoFit/>
          </a:bodyPr>
          <a:lstStyle/>
          <a:p>
            <a:r>
              <a:rPr lang="fr-FR" sz="3200" dirty="0">
                <a:solidFill>
                  <a:schemeClr val="bg1">
                    <a:lumMod val="50000"/>
                  </a:schemeClr>
                </a:solidFill>
                <a:latin typeface="Gotham Bold" pitchFamily="50" charset="0"/>
              </a:rPr>
              <a:t>« Dedicated cables workshop detail»</a:t>
            </a:r>
          </a:p>
        </p:txBody>
      </p:sp>
      <p:sp>
        <p:nvSpPr>
          <p:cNvPr id="7" name="Ellipse 6"/>
          <p:cNvSpPr/>
          <p:nvPr/>
        </p:nvSpPr>
        <p:spPr>
          <a:xfrm>
            <a:off x="10153420" y="4794778"/>
            <a:ext cx="1623523" cy="173511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DD11674C-BFB2-4CDA-A04A-52B6E60FC8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90643" y="5118850"/>
            <a:ext cx="1149076" cy="1149076"/>
          </a:xfrm>
          <a:prstGeom prst="rect">
            <a:avLst/>
          </a:prstGeom>
        </p:spPr>
      </p:pic>
    </p:spTree>
    <p:extLst>
      <p:ext uri="{BB962C8B-B14F-4D97-AF65-F5344CB8AC3E}">
        <p14:creationId xmlns:p14="http://schemas.microsoft.com/office/powerpoint/2010/main" val="25823911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7CCE84D-0F8C-D096-6849-5EE7A4AFB407}"/>
              </a:ext>
            </a:extLst>
          </p:cNvPr>
          <p:cNvSpPr>
            <a:spLocks noGrp="1"/>
          </p:cNvSpPr>
          <p:nvPr>
            <p:ph type="body" sz="quarter" idx="12"/>
          </p:nvPr>
        </p:nvSpPr>
        <p:spPr/>
        <p:txBody>
          <a:bodyPr/>
          <a:lstStyle/>
          <a:p>
            <a:endParaRPr lang="fr-FR"/>
          </a:p>
        </p:txBody>
      </p:sp>
      <p:sp>
        <p:nvSpPr>
          <p:cNvPr id="3" name="Espace réservé du texte 2">
            <a:extLst>
              <a:ext uri="{FF2B5EF4-FFF2-40B4-BE49-F238E27FC236}">
                <a16:creationId xmlns:a16="http://schemas.microsoft.com/office/drawing/2014/main" id="{FEAEAF73-F257-DC1C-5FE9-B8C248042DB5}"/>
              </a:ext>
            </a:extLst>
          </p:cNvPr>
          <p:cNvSpPr>
            <a:spLocks noGrp="1"/>
          </p:cNvSpPr>
          <p:nvPr>
            <p:ph type="body" sz="quarter" idx="13"/>
          </p:nvPr>
        </p:nvSpPr>
        <p:spPr/>
        <p:txBody>
          <a:bodyPr/>
          <a:lstStyle/>
          <a:p>
            <a:endParaRPr lang="fr-FR"/>
          </a:p>
        </p:txBody>
      </p:sp>
      <p:pic>
        <p:nvPicPr>
          <p:cNvPr id="4" name="Image 3">
            <a:extLst>
              <a:ext uri="{FF2B5EF4-FFF2-40B4-BE49-F238E27FC236}">
                <a16:creationId xmlns:a16="http://schemas.microsoft.com/office/drawing/2014/main" id="{41D408B2-32B4-F3E6-ED28-AF47EF85CCAA}"/>
              </a:ext>
            </a:extLst>
          </p:cNvPr>
          <p:cNvPicPr>
            <a:picLocks noChangeAspect="1"/>
          </p:cNvPicPr>
          <p:nvPr/>
        </p:nvPicPr>
        <p:blipFill>
          <a:blip r:embed="rId2"/>
          <a:stretch>
            <a:fillRect/>
          </a:stretch>
        </p:blipFill>
        <p:spPr>
          <a:xfrm>
            <a:off x="0" y="5258"/>
            <a:ext cx="12207614" cy="6852741"/>
          </a:xfrm>
          <a:prstGeom prst="rect">
            <a:avLst/>
          </a:prstGeom>
          <a:ln>
            <a:solidFill>
              <a:schemeClr val="bg1"/>
            </a:solidFill>
          </a:ln>
        </p:spPr>
      </p:pic>
      <p:pic>
        <p:nvPicPr>
          <p:cNvPr id="6" name="Image 5">
            <a:extLst>
              <a:ext uri="{FF2B5EF4-FFF2-40B4-BE49-F238E27FC236}">
                <a16:creationId xmlns:a16="http://schemas.microsoft.com/office/drawing/2014/main" id="{346A2BA7-E7E3-6585-01B3-C403E683D5C4}"/>
              </a:ext>
            </a:extLst>
          </p:cNvPr>
          <p:cNvPicPr>
            <a:picLocks noChangeAspect="1"/>
          </p:cNvPicPr>
          <p:nvPr/>
        </p:nvPicPr>
        <p:blipFill>
          <a:blip r:embed="rId3"/>
          <a:stretch>
            <a:fillRect/>
          </a:stretch>
        </p:blipFill>
        <p:spPr>
          <a:xfrm>
            <a:off x="11286994" y="1768891"/>
            <a:ext cx="771525" cy="1680135"/>
          </a:xfrm>
          <a:prstGeom prst="rect">
            <a:avLst/>
          </a:prstGeom>
        </p:spPr>
      </p:pic>
      <p:sp>
        <p:nvSpPr>
          <p:cNvPr id="7" name="Rectangle 6">
            <a:extLst>
              <a:ext uri="{FF2B5EF4-FFF2-40B4-BE49-F238E27FC236}">
                <a16:creationId xmlns:a16="http://schemas.microsoft.com/office/drawing/2014/main" id="{9072866F-764B-585A-1FEC-C5E3EFF0E472}"/>
              </a:ext>
            </a:extLst>
          </p:cNvPr>
          <p:cNvSpPr/>
          <p:nvPr/>
        </p:nvSpPr>
        <p:spPr>
          <a:xfrm>
            <a:off x="11286993" y="113016"/>
            <a:ext cx="771526" cy="8116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a:extLst>
              <a:ext uri="{FF2B5EF4-FFF2-40B4-BE49-F238E27FC236}">
                <a16:creationId xmlns:a16="http://schemas.microsoft.com/office/drawing/2014/main" id="{54274EEC-4701-51DF-3649-5248B3060585}"/>
              </a:ext>
            </a:extLst>
          </p:cNvPr>
          <p:cNvPicPr>
            <a:picLocks noChangeAspect="1"/>
          </p:cNvPicPr>
          <p:nvPr/>
        </p:nvPicPr>
        <p:blipFill>
          <a:blip r:embed="rId4"/>
          <a:stretch>
            <a:fillRect/>
          </a:stretch>
        </p:blipFill>
        <p:spPr>
          <a:xfrm>
            <a:off x="11371736" y="505334"/>
            <a:ext cx="704850" cy="5419725"/>
          </a:xfrm>
          <a:prstGeom prst="rect">
            <a:avLst/>
          </a:prstGeom>
        </p:spPr>
      </p:pic>
      <p:sp>
        <p:nvSpPr>
          <p:cNvPr id="10" name="Rectangle 9">
            <a:extLst>
              <a:ext uri="{FF2B5EF4-FFF2-40B4-BE49-F238E27FC236}">
                <a16:creationId xmlns:a16="http://schemas.microsoft.com/office/drawing/2014/main" id="{CAB0CDD6-424A-C6B5-E9B0-897C5361DBB4}"/>
              </a:ext>
            </a:extLst>
          </p:cNvPr>
          <p:cNvSpPr/>
          <p:nvPr/>
        </p:nvSpPr>
        <p:spPr>
          <a:xfrm>
            <a:off x="11315699" y="5925059"/>
            <a:ext cx="771526" cy="8116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2190709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e 12"/>
          <p:cNvGrpSpPr/>
          <p:nvPr/>
        </p:nvGrpSpPr>
        <p:grpSpPr>
          <a:xfrm>
            <a:off x="1360397" y="1595753"/>
            <a:ext cx="6499408" cy="1845811"/>
            <a:chOff x="1236931" y="2419627"/>
            <a:chExt cx="6499408" cy="1845811"/>
          </a:xfrm>
        </p:grpSpPr>
        <p:sp>
          <p:nvSpPr>
            <p:cNvPr id="78" name="Espace réservé du texte 3"/>
            <p:cNvSpPr txBox="1">
              <a:spLocks/>
            </p:cNvSpPr>
            <p:nvPr/>
          </p:nvSpPr>
          <p:spPr>
            <a:xfrm>
              <a:off x="1236931" y="2419627"/>
              <a:ext cx="6499408" cy="1673163"/>
            </a:xfrm>
            <a:prstGeom prst="rect">
              <a:avLst/>
            </a:prstGeom>
          </p:spPr>
          <p:txBody>
            <a:bodyPr anchor="b">
              <a:noAutofit/>
            </a:bodyPr>
            <a:lstStyle>
              <a:lvl1pPr marL="0" indent="0" algn="l" defTabSz="914400" rtl="0" eaLnBrk="1" latinLnBrk="0" hangingPunct="1">
                <a:lnSpc>
                  <a:spcPct val="90000"/>
                </a:lnSpc>
                <a:spcBef>
                  <a:spcPts val="1000"/>
                </a:spcBef>
                <a:buFont typeface="Arial" panose="020B0604020202020204" pitchFamily="34" charset="0"/>
                <a:buNone/>
                <a:defRPr sz="5400" b="1" kern="1200">
                  <a:solidFill>
                    <a:srgbClr val="262626"/>
                  </a:solidFill>
                  <a:latin typeface="Gotham Condensed" pitchFamily="50" charset="0"/>
                  <a:ea typeface="+mn-ea"/>
                  <a:cs typeface="Prompt Bold" panose="00000800000000000000" pitchFamily="2" charset="-34"/>
                </a:defRPr>
              </a:lvl1pPr>
              <a:lvl2pPr marL="742950" indent="-2857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400" dirty="0">
                  <a:solidFill>
                    <a:srgbClr val="A37747"/>
                  </a:solidFill>
                  <a:latin typeface="Gotham Bold" pitchFamily="50" charset="0"/>
                </a:rPr>
                <a:t>DEDICATED INTEGRATION CABLES</a:t>
              </a:r>
            </a:p>
          </p:txBody>
        </p:sp>
        <p:cxnSp>
          <p:nvCxnSpPr>
            <p:cNvPr id="79" name="Connecteur droit 78"/>
            <p:cNvCxnSpPr/>
            <p:nvPr/>
          </p:nvCxnSpPr>
          <p:spPr>
            <a:xfrm>
              <a:off x="1349805" y="4265438"/>
              <a:ext cx="1808601" cy="0"/>
            </a:xfrm>
            <a:prstGeom prst="line">
              <a:avLst/>
            </a:prstGeom>
            <a:ln>
              <a:solidFill>
                <a:srgbClr val="A37747"/>
              </a:solidFill>
            </a:ln>
          </p:spPr>
          <p:style>
            <a:lnRef idx="1">
              <a:schemeClr val="accent1"/>
            </a:lnRef>
            <a:fillRef idx="0">
              <a:schemeClr val="accent1"/>
            </a:fillRef>
            <a:effectRef idx="0">
              <a:schemeClr val="accent1"/>
            </a:effectRef>
            <a:fontRef idx="minor">
              <a:schemeClr val="tx1"/>
            </a:fontRef>
          </p:style>
        </p:cxnSp>
      </p:grpSp>
      <p:sp>
        <p:nvSpPr>
          <p:cNvPr id="81" name="Espace réservé du texte 1"/>
          <p:cNvSpPr>
            <a:spLocks noGrp="1"/>
          </p:cNvSpPr>
          <p:nvPr>
            <p:ph type="body" sz="quarter" idx="12"/>
          </p:nvPr>
        </p:nvSpPr>
        <p:spPr>
          <a:xfrm>
            <a:off x="4228741" y="1963955"/>
            <a:ext cx="2442041" cy="308542"/>
          </a:xfrm>
        </p:spPr>
        <p:txBody>
          <a:bodyPr>
            <a:normAutofit/>
          </a:bodyPr>
          <a:lstStyle/>
          <a:p>
            <a:pPr algn="ctr"/>
            <a:r>
              <a:rPr lang="fr-FR" sz="1400" b="1" dirty="0">
                <a:solidFill>
                  <a:srgbClr val="A37747"/>
                </a:solidFill>
              </a:rPr>
              <a:t>IS XXX 165 </a:t>
            </a:r>
          </a:p>
        </p:txBody>
      </p:sp>
      <p:sp>
        <p:nvSpPr>
          <p:cNvPr id="85" name="Espace réservé du texte 1"/>
          <p:cNvSpPr>
            <a:spLocks noGrp="1"/>
          </p:cNvSpPr>
          <p:nvPr>
            <p:ph type="body" sz="quarter" idx="12"/>
          </p:nvPr>
        </p:nvSpPr>
        <p:spPr>
          <a:xfrm>
            <a:off x="6289592" y="732240"/>
            <a:ext cx="677818" cy="818831"/>
          </a:xfrm>
        </p:spPr>
        <p:txBody>
          <a:bodyPr>
            <a:noAutofit/>
          </a:bodyPr>
          <a:lstStyle/>
          <a:p>
            <a:r>
              <a:rPr lang="fr-FR" sz="6600" dirty="0">
                <a:solidFill>
                  <a:srgbClr val="A37747"/>
                </a:solidFill>
              </a:rPr>
              <a:t>+</a:t>
            </a:r>
          </a:p>
        </p:txBody>
      </p:sp>
      <p:pic>
        <p:nvPicPr>
          <p:cNvPr id="6" name="Image 5"/>
          <p:cNvPicPr>
            <a:picLocks noChangeAspect="1"/>
          </p:cNvPicPr>
          <p:nvPr/>
        </p:nvPicPr>
        <p:blipFill>
          <a:blip r:embed="rId3"/>
          <a:stretch>
            <a:fillRect/>
          </a:stretch>
        </p:blipFill>
        <p:spPr>
          <a:xfrm>
            <a:off x="3972355" y="152900"/>
            <a:ext cx="2317237" cy="1815889"/>
          </a:xfrm>
          <a:prstGeom prst="rect">
            <a:avLst/>
          </a:prstGeom>
        </p:spPr>
      </p:pic>
      <p:sp>
        <p:nvSpPr>
          <p:cNvPr id="27" name="Espace réservé du texte 1"/>
          <p:cNvSpPr>
            <a:spLocks noGrp="1"/>
          </p:cNvSpPr>
          <p:nvPr>
            <p:ph type="body" sz="quarter" idx="12"/>
          </p:nvPr>
        </p:nvSpPr>
        <p:spPr>
          <a:xfrm>
            <a:off x="7080277" y="1968789"/>
            <a:ext cx="2442041" cy="308542"/>
          </a:xfrm>
        </p:spPr>
        <p:txBody>
          <a:bodyPr>
            <a:normAutofit/>
          </a:bodyPr>
          <a:lstStyle/>
          <a:p>
            <a:pPr algn="ctr"/>
            <a:r>
              <a:rPr lang="fr-FR" sz="1400" b="1" dirty="0">
                <a:solidFill>
                  <a:srgbClr val="A37747"/>
                </a:solidFill>
              </a:rPr>
              <a:t>IC XXX 165 </a:t>
            </a:r>
          </a:p>
        </p:txBody>
      </p:sp>
      <p:pic>
        <p:nvPicPr>
          <p:cNvPr id="28" name="Imag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74005" y="272807"/>
            <a:ext cx="2397549" cy="1824046"/>
          </a:xfrm>
          <a:prstGeom prst="rect">
            <a:avLst/>
          </a:prstGeom>
        </p:spPr>
      </p:pic>
      <p:pic>
        <p:nvPicPr>
          <p:cNvPr id="12" name="Imag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2968" y="3442858"/>
            <a:ext cx="6028586" cy="2836108"/>
          </a:xfrm>
          <a:prstGeom prst="rect">
            <a:avLst/>
          </a:prstGeom>
        </p:spPr>
      </p:pic>
      <p:sp>
        <p:nvSpPr>
          <p:cNvPr id="15" name="Espace réservé du texte 1"/>
          <p:cNvSpPr>
            <a:spLocks noGrp="1"/>
          </p:cNvSpPr>
          <p:nvPr>
            <p:ph type="body" sz="quarter" idx="12"/>
          </p:nvPr>
        </p:nvSpPr>
        <p:spPr>
          <a:xfrm>
            <a:off x="560449" y="68251"/>
            <a:ext cx="8962187" cy="308542"/>
          </a:xfrm>
        </p:spPr>
        <p:txBody>
          <a:bodyPr>
            <a:noAutofit/>
          </a:bodyPr>
          <a:lstStyle/>
          <a:p>
            <a:r>
              <a:rPr lang="fr-FR" sz="1800" b="1" dirty="0">
                <a:solidFill>
                  <a:srgbClr val="A37747"/>
                </a:solidFill>
              </a:rPr>
              <a:t>SET-UP 1     Speakers replacement </a:t>
            </a:r>
          </a:p>
        </p:txBody>
      </p:sp>
      <p:sp>
        <p:nvSpPr>
          <p:cNvPr id="17" name="Espace réservé du texte 1"/>
          <p:cNvSpPr>
            <a:spLocks noGrp="1"/>
          </p:cNvSpPr>
          <p:nvPr>
            <p:ph type="body" sz="quarter" idx="12"/>
          </p:nvPr>
        </p:nvSpPr>
        <p:spPr>
          <a:xfrm>
            <a:off x="4336663" y="2273196"/>
            <a:ext cx="5077733" cy="308542"/>
          </a:xfrm>
        </p:spPr>
        <p:txBody>
          <a:bodyPr>
            <a:normAutofit/>
          </a:bodyPr>
          <a:lstStyle/>
          <a:p>
            <a:pPr algn="ctr"/>
            <a:r>
              <a:rPr lang="fr-FR" sz="1000" b="1" dirty="0">
                <a:solidFill>
                  <a:srgbClr val="A37747"/>
                </a:solidFill>
              </a:rPr>
              <a:t>Choice your right reference and brands  on www.focal-inside.com</a:t>
            </a:r>
          </a:p>
        </p:txBody>
      </p:sp>
    </p:spTree>
    <p:extLst>
      <p:ext uri="{BB962C8B-B14F-4D97-AF65-F5344CB8AC3E}">
        <p14:creationId xmlns:p14="http://schemas.microsoft.com/office/powerpoint/2010/main" val="19800100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a:extLst>
              <a:ext uri="{FF2B5EF4-FFF2-40B4-BE49-F238E27FC236}">
                <a16:creationId xmlns:a16="http://schemas.microsoft.com/office/drawing/2014/main" id="{6B84F081-F424-9C53-B9D5-5341959CE35C}"/>
              </a:ext>
            </a:extLst>
          </p:cNvPr>
          <p:cNvSpPr>
            <a:spLocks noGrp="1"/>
          </p:cNvSpPr>
          <p:nvPr>
            <p:ph type="subTitle" idx="1"/>
          </p:nvPr>
        </p:nvSpPr>
        <p:spPr/>
        <p:txBody>
          <a:bodyPr/>
          <a:lstStyle/>
          <a:p>
            <a:endParaRPr lang="fr-FR"/>
          </a:p>
        </p:txBody>
      </p:sp>
      <p:sp>
        <p:nvSpPr>
          <p:cNvPr id="3" name="Espace réservé du texte 2">
            <a:extLst>
              <a:ext uri="{FF2B5EF4-FFF2-40B4-BE49-F238E27FC236}">
                <a16:creationId xmlns:a16="http://schemas.microsoft.com/office/drawing/2014/main" id="{F6BE4DCD-5551-FECF-A6B2-B9034EA00CFD}"/>
              </a:ext>
            </a:extLst>
          </p:cNvPr>
          <p:cNvSpPr>
            <a:spLocks noGrp="1"/>
          </p:cNvSpPr>
          <p:nvPr>
            <p:ph type="body" sz="quarter" idx="12"/>
          </p:nvPr>
        </p:nvSpPr>
        <p:spPr/>
        <p:txBody>
          <a:bodyPr/>
          <a:lstStyle/>
          <a:p>
            <a:endParaRPr lang="fr-FR"/>
          </a:p>
        </p:txBody>
      </p:sp>
      <p:sp>
        <p:nvSpPr>
          <p:cNvPr id="4" name="Espace réservé du texte 3">
            <a:extLst>
              <a:ext uri="{FF2B5EF4-FFF2-40B4-BE49-F238E27FC236}">
                <a16:creationId xmlns:a16="http://schemas.microsoft.com/office/drawing/2014/main" id="{27E0862C-FDCE-D426-511D-34CEA7649B45}"/>
              </a:ext>
            </a:extLst>
          </p:cNvPr>
          <p:cNvSpPr>
            <a:spLocks noGrp="1"/>
          </p:cNvSpPr>
          <p:nvPr>
            <p:ph type="body" sz="quarter" idx="13"/>
          </p:nvPr>
        </p:nvSpPr>
        <p:spPr/>
        <p:txBody>
          <a:bodyPr/>
          <a:lstStyle/>
          <a:p>
            <a:endParaRPr lang="fr-FR"/>
          </a:p>
        </p:txBody>
      </p:sp>
      <p:pic>
        <p:nvPicPr>
          <p:cNvPr id="6" name="Image 5">
            <a:extLst>
              <a:ext uri="{FF2B5EF4-FFF2-40B4-BE49-F238E27FC236}">
                <a16:creationId xmlns:a16="http://schemas.microsoft.com/office/drawing/2014/main" id="{BCAD8669-6029-57E1-2DFD-55F75B8281A6}"/>
              </a:ext>
            </a:extLst>
          </p:cNvPr>
          <p:cNvPicPr>
            <a:picLocks noChangeAspect="1"/>
          </p:cNvPicPr>
          <p:nvPr/>
        </p:nvPicPr>
        <p:blipFill>
          <a:blip r:embed="rId2"/>
          <a:stretch>
            <a:fillRect/>
          </a:stretch>
        </p:blipFill>
        <p:spPr>
          <a:xfrm>
            <a:off x="0" y="5284"/>
            <a:ext cx="12192000" cy="6847433"/>
          </a:xfrm>
          <a:prstGeom prst="rect">
            <a:avLst/>
          </a:prstGeom>
        </p:spPr>
      </p:pic>
      <p:pic>
        <p:nvPicPr>
          <p:cNvPr id="7" name="Image 6">
            <a:extLst>
              <a:ext uri="{FF2B5EF4-FFF2-40B4-BE49-F238E27FC236}">
                <a16:creationId xmlns:a16="http://schemas.microsoft.com/office/drawing/2014/main" id="{A2AC3446-D08E-A1A9-BF7B-D0A03218C975}"/>
              </a:ext>
            </a:extLst>
          </p:cNvPr>
          <p:cNvPicPr>
            <a:picLocks noChangeAspect="1"/>
          </p:cNvPicPr>
          <p:nvPr/>
        </p:nvPicPr>
        <p:blipFill>
          <a:blip r:embed="rId3"/>
          <a:stretch>
            <a:fillRect/>
          </a:stretch>
        </p:blipFill>
        <p:spPr>
          <a:xfrm>
            <a:off x="11246643" y="0"/>
            <a:ext cx="1014414" cy="6847433"/>
          </a:xfrm>
          <a:prstGeom prst="rect">
            <a:avLst/>
          </a:prstGeom>
        </p:spPr>
      </p:pic>
    </p:spTree>
    <p:extLst>
      <p:ext uri="{BB962C8B-B14F-4D97-AF65-F5344CB8AC3E}">
        <p14:creationId xmlns:p14="http://schemas.microsoft.com/office/powerpoint/2010/main" val="15755479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 9"/>
          <p:cNvGrpSpPr/>
          <p:nvPr/>
        </p:nvGrpSpPr>
        <p:grpSpPr>
          <a:xfrm>
            <a:off x="9400160" y="697781"/>
            <a:ext cx="1200150" cy="243397"/>
            <a:chOff x="1440697" y="1808701"/>
            <a:chExt cx="1200150" cy="331272"/>
          </a:xfrm>
        </p:grpSpPr>
        <p:sp>
          <p:nvSpPr>
            <p:cNvPr id="11" name="Rectangle 10"/>
            <p:cNvSpPr/>
            <p:nvPr/>
          </p:nvSpPr>
          <p:spPr>
            <a:xfrm>
              <a:off x="1440697" y="1808701"/>
              <a:ext cx="734786" cy="331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entury Gothic" panose="020B0502020202020204" pitchFamily="34" charset="0"/>
              </a:endParaRPr>
            </a:p>
          </p:txBody>
        </p:sp>
        <p:cxnSp>
          <p:nvCxnSpPr>
            <p:cNvPr id="13" name="Straight Connector 4"/>
            <p:cNvCxnSpPr>
              <a:cxnSpLocks/>
            </p:cNvCxnSpPr>
            <p:nvPr/>
          </p:nvCxnSpPr>
          <p:spPr>
            <a:xfrm>
              <a:off x="1440697" y="2139972"/>
              <a:ext cx="1200150" cy="0"/>
            </a:xfrm>
            <a:prstGeom prst="line">
              <a:avLst/>
            </a:prstGeom>
            <a:ln w="3175">
              <a:solidFill>
                <a:srgbClr val="A37747"/>
              </a:solidFill>
            </a:ln>
          </p:spPr>
          <p:style>
            <a:lnRef idx="1">
              <a:schemeClr val="accent1"/>
            </a:lnRef>
            <a:fillRef idx="0">
              <a:schemeClr val="accent1"/>
            </a:fillRef>
            <a:effectRef idx="0">
              <a:schemeClr val="accent1"/>
            </a:effectRef>
            <a:fontRef idx="minor">
              <a:schemeClr val="tx1"/>
            </a:fontRef>
          </p:style>
        </p:cxnSp>
      </p:grpSp>
      <p:pic>
        <p:nvPicPr>
          <p:cNvPr id="25" name="Image 24"/>
          <p:cNvPicPr>
            <a:picLocks noChangeAspect="1"/>
          </p:cNvPicPr>
          <p:nvPr/>
        </p:nvPicPr>
        <p:blipFill>
          <a:blip r:embed="rId3"/>
          <a:stretch>
            <a:fillRect/>
          </a:stretch>
        </p:blipFill>
        <p:spPr>
          <a:xfrm>
            <a:off x="1741717" y="6242567"/>
            <a:ext cx="648690" cy="420958"/>
          </a:xfrm>
          <a:prstGeom prst="rect">
            <a:avLst/>
          </a:prstGeom>
        </p:spPr>
      </p:pic>
      <p:sp>
        <p:nvSpPr>
          <p:cNvPr id="3" name="Rectangle 2"/>
          <p:cNvSpPr/>
          <p:nvPr/>
        </p:nvSpPr>
        <p:spPr>
          <a:xfrm>
            <a:off x="539549" y="6156960"/>
            <a:ext cx="1077149" cy="592183"/>
          </a:xfrm>
          <a:prstGeom prst="rect">
            <a:avLst/>
          </a:prstGeom>
          <a:noFill/>
          <a:ln>
            <a:solidFill>
              <a:srgbClr val="A37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6" name="Image 25"/>
          <p:cNvPicPr>
            <a:picLocks noChangeAspect="1"/>
          </p:cNvPicPr>
          <p:nvPr/>
        </p:nvPicPr>
        <p:blipFill>
          <a:blip r:embed="rId4"/>
          <a:stretch>
            <a:fillRect/>
          </a:stretch>
        </p:blipFill>
        <p:spPr>
          <a:xfrm>
            <a:off x="2669441" y="5815200"/>
            <a:ext cx="348909" cy="348909"/>
          </a:xfrm>
          <a:prstGeom prst="rect">
            <a:avLst/>
          </a:prstGeom>
        </p:spPr>
      </p:pic>
      <p:sp>
        <p:nvSpPr>
          <p:cNvPr id="27" name="Rectangle 26"/>
          <p:cNvSpPr/>
          <p:nvPr/>
        </p:nvSpPr>
        <p:spPr>
          <a:xfrm>
            <a:off x="1744591" y="6166359"/>
            <a:ext cx="650686" cy="592183"/>
          </a:xfrm>
          <a:prstGeom prst="rect">
            <a:avLst/>
          </a:prstGeom>
          <a:noFill/>
          <a:ln>
            <a:solidFill>
              <a:srgbClr val="A37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ectangle 28"/>
          <p:cNvSpPr/>
          <p:nvPr/>
        </p:nvSpPr>
        <p:spPr>
          <a:xfrm>
            <a:off x="3316299" y="6163259"/>
            <a:ext cx="650686" cy="592183"/>
          </a:xfrm>
          <a:prstGeom prst="rect">
            <a:avLst/>
          </a:prstGeom>
          <a:noFill/>
          <a:ln>
            <a:solidFill>
              <a:srgbClr val="A37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29"/>
          <p:cNvSpPr/>
          <p:nvPr/>
        </p:nvSpPr>
        <p:spPr>
          <a:xfrm>
            <a:off x="4099549" y="6162968"/>
            <a:ext cx="650686" cy="592183"/>
          </a:xfrm>
          <a:prstGeom prst="rect">
            <a:avLst/>
          </a:prstGeom>
          <a:noFill/>
          <a:ln>
            <a:solidFill>
              <a:srgbClr val="A37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30"/>
          <p:cNvSpPr/>
          <p:nvPr/>
        </p:nvSpPr>
        <p:spPr>
          <a:xfrm>
            <a:off x="4883642" y="6162968"/>
            <a:ext cx="650686" cy="592183"/>
          </a:xfrm>
          <a:prstGeom prst="rect">
            <a:avLst/>
          </a:prstGeom>
          <a:noFill/>
          <a:ln>
            <a:solidFill>
              <a:srgbClr val="A37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ectangle 31"/>
          <p:cNvSpPr/>
          <p:nvPr/>
        </p:nvSpPr>
        <p:spPr>
          <a:xfrm>
            <a:off x="5664680" y="6165687"/>
            <a:ext cx="650686" cy="592183"/>
          </a:xfrm>
          <a:prstGeom prst="rect">
            <a:avLst/>
          </a:prstGeom>
          <a:noFill/>
          <a:ln>
            <a:solidFill>
              <a:srgbClr val="A37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3" name="Image 32"/>
          <p:cNvPicPr>
            <a:picLocks noChangeAspect="1"/>
          </p:cNvPicPr>
          <p:nvPr/>
        </p:nvPicPr>
        <p:blipFill>
          <a:blip r:embed="rId4"/>
          <a:stretch>
            <a:fillRect/>
          </a:stretch>
        </p:blipFill>
        <p:spPr>
          <a:xfrm>
            <a:off x="1899095" y="5815200"/>
            <a:ext cx="348909" cy="348909"/>
          </a:xfrm>
          <a:prstGeom prst="rect">
            <a:avLst/>
          </a:prstGeom>
        </p:spPr>
      </p:pic>
      <p:pic>
        <p:nvPicPr>
          <p:cNvPr id="34" name="Image 33"/>
          <p:cNvPicPr>
            <a:picLocks noChangeAspect="1"/>
          </p:cNvPicPr>
          <p:nvPr/>
        </p:nvPicPr>
        <p:blipFill>
          <a:blip r:embed="rId5"/>
          <a:stretch>
            <a:fillRect/>
          </a:stretch>
        </p:blipFill>
        <p:spPr>
          <a:xfrm>
            <a:off x="3330541" y="5850870"/>
            <a:ext cx="335427" cy="277033"/>
          </a:xfrm>
          <a:prstGeom prst="rect">
            <a:avLst/>
          </a:prstGeom>
        </p:spPr>
      </p:pic>
      <p:pic>
        <p:nvPicPr>
          <p:cNvPr id="35" name="Image 34"/>
          <p:cNvPicPr>
            <a:picLocks noChangeAspect="1"/>
          </p:cNvPicPr>
          <p:nvPr/>
        </p:nvPicPr>
        <p:blipFill>
          <a:blip r:embed="rId6"/>
          <a:stretch>
            <a:fillRect/>
          </a:stretch>
        </p:blipFill>
        <p:spPr>
          <a:xfrm>
            <a:off x="3661577" y="5832435"/>
            <a:ext cx="342959" cy="330533"/>
          </a:xfrm>
          <a:prstGeom prst="rect">
            <a:avLst/>
          </a:prstGeom>
        </p:spPr>
      </p:pic>
      <p:pic>
        <p:nvPicPr>
          <p:cNvPr id="36" name="Image 35"/>
          <p:cNvPicPr>
            <a:picLocks noChangeAspect="1"/>
          </p:cNvPicPr>
          <p:nvPr/>
        </p:nvPicPr>
        <p:blipFill>
          <a:blip r:embed="rId7"/>
          <a:stretch>
            <a:fillRect/>
          </a:stretch>
        </p:blipFill>
        <p:spPr>
          <a:xfrm>
            <a:off x="3368501" y="6312126"/>
            <a:ext cx="584528" cy="377326"/>
          </a:xfrm>
          <a:prstGeom prst="rect">
            <a:avLst/>
          </a:prstGeom>
        </p:spPr>
      </p:pic>
      <p:pic>
        <p:nvPicPr>
          <p:cNvPr id="37" name="Image 36"/>
          <p:cNvPicPr>
            <a:picLocks noChangeAspect="1"/>
          </p:cNvPicPr>
          <p:nvPr/>
        </p:nvPicPr>
        <p:blipFill>
          <a:blip r:embed="rId8"/>
          <a:stretch>
            <a:fillRect/>
          </a:stretch>
        </p:blipFill>
        <p:spPr>
          <a:xfrm>
            <a:off x="4120228" y="5842571"/>
            <a:ext cx="385111" cy="288330"/>
          </a:xfrm>
          <a:prstGeom prst="rect">
            <a:avLst/>
          </a:prstGeom>
        </p:spPr>
      </p:pic>
      <p:pic>
        <p:nvPicPr>
          <p:cNvPr id="38" name="Image 37"/>
          <p:cNvPicPr>
            <a:picLocks noChangeAspect="1"/>
          </p:cNvPicPr>
          <p:nvPr/>
        </p:nvPicPr>
        <p:blipFill>
          <a:blip r:embed="rId9"/>
          <a:stretch>
            <a:fillRect/>
          </a:stretch>
        </p:blipFill>
        <p:spPr>
          <a:xfrm>
            <a:off x="4120228" y="6339748"/>
            <a:ext cx="581494" cy="284639"/>
          </a:xfrm>
          <a:prstGeom prst="rect">
            <a:avLst/>
          </a:prstGeom>
        </p:spPr>
      </p:pic>
      <p:pic>
        <p:nvPicPr>
          <p:cNvPr id="39" name="Image 38"/>
          <p:cNvPicPr>
            <a:picLocks noChangeAspect="1"/>
          </p:cNvPicPr>
          <p:nvPr/>
        </p:nvPicPr>
        <p:blipFill>
          <a:blip r:embed="rId10"/>
          <a:stretch>
            <a:fillRect/>
          </a:stretch>
        </p:blipFill>
        <p:spPr>
          <a:xfrm>
            <a:off x="7359412" y="5821632"/>
            <a:ext cx="374248" cy="374248"/>
          </a:xfrm>
          <a:prstGeom prst="rect">
            <a:avLst/>
          </a:prstGeom>
        </p:spPr>
      </p:pic>
      <p:pic>
        <p:nvPicPr>
          <p:cNvPr id="40" name="Image 39"/>
          <p:cNvPicPr>
            <a:picLocks noChangeAspect="1"/>
          </p:cNvPicPr>
          <p:nvPr/>
        </p:nvPicPr>
        <p:blipFill>
          <a:blip r:embed="rId11"/>
          <a:stretch>
            <a:fillRect/>
          </a:stretch>
        </p:blipFill>
        <p:spPr>
          <a:xfrm>
            <a:off x="7286328" y="6218582"/>
            <a:ext cx="520416" cy="447257"/>
          </a:xfrm>
          <a:prstGeom prst="rect">
            <a:avLst/>
          </a:prstGeom>
        </p:spPr>
      </p:pic>
      <p:pic>
        <p:nvPicPr>
          <p:cNvPr id="41" name="Image 40"/>
          <p:cNvPicPr>
            <a:picLocks noChangeAspect="1"/>
          </p:cNvPicPr>
          <p:nvPr/>
        </p:nvPicPr>
        <p:blipFill>
          <a:blip r:embed="rId12"/>
          <a:stretch>
            <a:fillRect/>
          </a:stretch>
        </p:blipFill>
        <p:spPr>
          <a:xfrm>
            <a:off x="4913148" y="6288513"/>
            <a:ext cx="581055" cy="387111"/>
          </a:xfrm>
          <a:prstGeom prst="rect">
            <a:avLst/>
          </a:prstGeom>
        </p:spPr>
      </p:pic>
      <p:pic>
        <p:nvPicPr>
          <p:cNvPr id="42" name="Image 41"/>
          <p:cNvPicPr>
            <a:picLocks noChangeAspect="1"/>
          </p:cNvPicPr>
          <p:nvPr/>
        </p:nvPicPr>
        <p:blipFill>
          <a:blip r:embed="rId13"/>
          <a:stretch>
            <a:fillRect/>
          </a:stretch>
        </p:blipFill>
        <p:spPr>
          <a:xfrm>
            <a:off x="5028729" y="5959096"/>
            <a:ext cx="402203" cy="154012"/>
          </a:xfrm>
          <a:prstGeom prst="rect">
            <a:avLst/>
          </a:prstGeom>
        </p:spPr>
      </p:pic>
      <p:pic>
        <p:nvPicPr>
          <p:cNvPr id="43" name="Image 42"/>
          <p:cNvPicPr>
            <a:picLocks noChangeAspect="1"/>
          </p:cNvPicPr>
          <p:nvPr/>
        </p:nvPicPr>
        <p:blipFill>
          <a:blip r:embed="rId13"/>
          <a:stretch>
            <a:fillRect/>
          </a:stretch>
        </p:blipFill>
        <p:spPr>
          <a:xfrm>
            <a:off x="5784317" y="5949382"/>
            <a:ext cx="402203" cy="154012"/>
          </a:xfrm>
          <a:prstGeom prst="rect">
            <a:avLst/>
          </a:prstGeom>
        </p:spPr>
      </p:pic>
      <p:sp>
        <p:nvSpPr>
          <p:cNvPr id="45" name="Rectangle 44"/>
          <p:cNvSpPr/>
          <p:nvPr/>
        </p:nvSpPr>
        <p:spPr>
          <a:xfrm>
            <a:off x="7246296" y="6173178"/>
            <a:ext cx="650686" cy="592183"/>
          </a:xfrm>
          <a:prstGeom prst="rect">
            <a:avLst/>
          </a:prstGeom>
          <a:noFill/>
          <a:ln>
            <a:solidFill>
              <a:srgbClr val="A37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6" name="Image 45"/>
          <p:cNvPicPr>
            <a:picLocks noChangeAspect="1"/>
          </p:cNvPicPr>
          <p:nvPr/>
        </p:nvPicPr>
        <p:blipFill>
          <a:blip r:embed="rId14"/>
          <a:stretch>
            <a:fillRect/>
          </a:stretch>
        </p:blipFill>
        <p:spPr>
          <a:xfrm>
            <a:off x="6557212" y="5899176"/>
            <a:ext cx="499157" cy="222871"/>
          </a:xfrm>
          <a:prstGeom prst="rect">
            <a:avLst/>
          </a:prstGeom>
        </p:spPr>
      </p:pic>
      <p:pic>
        <p:nvPicPr>
          <p:cNvPr id="47" name="Image 4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782696">
            <a:off x="6474845" y="6203382"/>
            <a:ext cx="647889" cy="427382"/>
          </a:xfrm>
          <a:prstGeom prst="rect">
            <a:avLst/>
          </a:prstGeom>
        </p:spPr>
      </p:pic>
      <p:sp>
        <p:nvSpPr>
          <p:cNvPr id="44" name="Rectangle 43"/>
          <p:cNvSpPr/>
          <p:nvPr/>
        </p:nvSpPr>
        <p:spPr>
          <a:xfrm>
            <a:off x="6465373" y="6173178"/>
            <a:ext cx="650686" cy="592183"/>
          </a:xfrm>
          <a:prstGeom prst="rect">
            <a:avLst/>
          </a:prstGeom>
          <a:noFill/>
          <a:ln>
            <a:solidFill>
              <a:srgbClr val="A37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8" name="Image 47"/>
          <p:cNvPicPr>
            <a:picLocks noChangeAspect="1"/>
          </p:cNvPicPr>
          <p:nvPr/>
        </p:nvPicPr>
        <p:blipFill>
          <a:blip r:embed="rId16"/>
          <a:stretch>
            <a:fillRect/>
          </a:stretch>
        </p:blipFill>
        <p:spPr>
          <a:xfrm>
            <a:off x="4516450" y="5886489"/>
            <a:ext cx="233785" cy="205797"/>
          </a:xfrm>
          <a:prstGeom prst="rect">
            <a:avLst/>
          </a:prstGeom>
        </p:spPr>
      </p:pic>
      <p:pic>
        <p:nvPicPr>
          <p:cNvPr id="5" name="Image 4"/>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527280" y="6214581"/>
            <a:ext cx="695202" cy="482784"/>
          </a:xfrm>
          <a:prstGeom prst="rect">
            <a:avLst/>
          </a:prstGeom>
        </p:spPr>
      </p:pic>
      <p:sp>
        <p:nvSpPr>
          <p:cNvPr id="28" name="Rectangle 27"/>
          <p:cNvSpPr/>
          <p:nvPr/>
        </p:nvSpPr>
        <p:spPr>
          <a:xfrm>
            <a:off x="2539946" y="6163259"/>
            <a:ext cx="650686" cy="592183"/>
          </a:xfrm>
          <a:prstGeom prst="rect">
            <a:avLst/>
          </a:prstGeom>
          <a:noFill/>
          <a:ln>
            <a:solidFill>
              <a:srgbClr val="A37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712061" y="6185800"/>
            <a:ext cx="604348" cy="566940"/>
          </a:xfrm>
          <a:prstGeom prst="rect">
            <a:avLst/>
          </a:prstGeom>
        </p:spPr>
      </p:pic>
      <p:sp>
        <p:nvSpPr>
          <p:cNvPr id="49" name="ZoneTexte 48"/>
          <p:cNvSpPr txBox="1"/>
          <p:nvPr/>
        </p:nvSpPr>
        <p:spPr>
          <a:xfrm>
            <a:off x="77089" y="6176047"/>
            <a:ext cx="1945915" cy="553998"/>
          </a:xfrm>
          <a:prstGeom prst="rect">
            <a:avLst/>
          </a:prstGeom>
          <a:noFill/>
        </p:spPr>
        <p:txBody>
          <a:bodyPr wrap="square" rtlCol="0">
            <a:spAutoFit/>
          </a:bodyPr>
          <a:lstStyle/>
          <a:p>
            <a:pPr algn="ctr"/>
            <a:r>
              <a:rPr lang="fr-FR" sz="1000" b="1" dirty="0"/>
              <a:t>Focal</a:t>
            </a:r>
            <a:r>
              <a:rPr lang="fr-FR" sz="1000" dirty="0"/>
              <a:t> Head unit</a:t>
            </a:r>
          </a:p>
          <a:p>
            <a:pPr algn="ctr"/>
            <a:r>
              <a:rPr lang="fr-FR" sz="1000" dirty="0"/>
              <a:t>Harness solution</a:t>
            </a:r>
          </a:p>
          <a:p>
            <a:pPr algn="ctr"/>
            <a:r>
              <a:rPr lang="fr-FR" sz="1000" dirty="0"/>
              <a:t>Y iso cables </a:t>
            </a:r>
          </a:p>
        </p:txBody>
      </p:sp>
      <p:sp>
        <p:nvSpPr>
          <p:cNvPr id="61" name="ZoneTexte 60"/>
          <p:cNvSpPr txBox="1"/>
          <p:nvPr/>
        </p:nvSpPr>
        <p:spPr>
          <a:xfrm>
            <a:off x="8519517" y="1499655"/>
            <a:ext cx="2961435" cy="3046988"/>
          </a:xfrm>
          <a:prstGeom prst="rect">
            <a:avLst/>
          </a:prstGeom>
          <a:noFill/>
        </p:spPr>
        <p:txBody>
          <a:bodyPr wrap="square" rtlCol="0">
            <a:spAutoFit/>
          </a:bodyPr>
          <a:lstStyle/>
          <a:p>
            <a:r>
              <a:rPr lang="en-US" sz="1200" dirty="0">
                <a:solidFill>
                  <a:schemeClr val="bg1"/>
                </a:solidFill>
              </a:rPr>
              <a:t>It is very easy to upgrade the sound of your car, from the original car radio. </a:t>
            </a:r>
          </a:p>
          <a:p>
            <a:endParaRPr lang="en-US" sz="1200" dirty="0">
              <a:solidFill>
                <a:schemeClr val="bg1"/>
              </a:solidFill>
            </a:endParaRPr>
          </a:p>
          <a:p>
            <a:r>
              <a:rPr lang="en-US" sz="1200" dirty="0">
                <a:solidFill>
                  <a:schemeClr val="bg1"/>
                </a:solidFill>
              </a:rPr>
              <a:t>Have installed a cable behind the car radio on the original connectors. </a:t>
            </a:r>
          </a:p>
          <a:p>
            <a:endParaRPr lang="en-US" sz="1200" dirty="0">
              <a:solidFill>
                <a:schemeClr val="bg1"/>
              </a:solidFill>
            </a:endParaRPr>
          </a:p>
          <a:p>
            <a:r>
              <a:rPr lang="en-US" sz="1200" dirty="0">
                <a:solidFill>
                  <a:schemeClr val="bg1"/>
                </a:solidFill>
              </a:rPr>
              <a:t>Our Y ISO Harness adaptor sends the audio signal to our dedicated cable of the chosen audio solution.</a:t>
            </a:r>
          </a:p>
          <a:p>
            <a:endParaRPr lang="en-US" sz="1200" dirty="0">
              <a:solidFill>
                <a:schemeClr val="bg1"/>
              </a:solidFill>
            </a:endParaRPr>
          </a:p>
          <a:p>
            <a:r>
              <a:rPr lang="en-US" sz="1200" dirty="0">
                <a:solidFill>
                  <a:schemeClr val="bg1"/>
                </a:solidFill>
              </a:rPr>
              <a:t>Direct plug play on the Impulse 4.320 amplifier and amplify front and rear speakers.</a:t>
            </a:r>
          </a:p>
          <a:p>
            <a:endParaRPr lang="en-US" sz="1200" dirty="0">
              <a:solidFill>
                <a:schemeClr val="bg1"/>
              </a:solidFill>
            </a:endParaRPr>
          </a:p>
          <a:p>
            <a:r>
              <a:rPr lang="en-US" sz="1200" dirty="0">
                <a:solidFill>
                  <a:schemeClr val="bg1"/>
                </a:solidFill>
              </a:rPr>
              <a:t>it remains to connect a Ground and the power supply and the installation is ready.</a:t>
            </a:r>
            <a:endParaRPr lang="fr-FR" sz="1200" dirty="0">
              <a:solidFill>
                <a:schemeClr val="bg1"/>
              </a:solidFill>
            </a:endParaRPr>
          </a:p>
        </p:txBody>
      </p:sp>
      <p:sp>
        <p:nvSpPr>
          <p:cNvPr id="64" name="ZoneTexte 63"/>
          <p:cNvSpPr txBox="1"/>
          <p:nvPr/>
        </p:nvSpPr>
        <p:spPr>
          <a:xfrm>
            <a:off x="673732" y="5483898"/>
            <a:ext cx="4689236" cy="246221"/>
          </a:xfrm>
          <a:prstGeom prst="rect">
            <a:avLst/>
          </a:prstGeom>
          <a:noFill/>
        </p:spPr>
        <p:txBody>
          <a:bodyPr wrap="square" rtlCol="0">
            <a:spAutoFit/>
          </a:bodyPr>
          <a:lstStyle/>
          <a:p>
            <a:r>
              <a:rPr lang="fr-FR" sz="1000" dirty="0"/>
              <a:t>Choice the harness référence on Focal Inside compatibility list</a:t>
            </a:r>
          </a:p>
        </p:txBody>
      </p:sp>
      <p:sp>
        <p:nvSpPr>
          <p:cNvPr id="65" name="Espace réservé du texte 14"/>
          <p:cNvSpPr>
            <a:spLocks noGrp="1"/>
          </p:cNvSpPr>
          <p:nvPr>
            <p:ph type="body" sz="quarter" idx="13"/>
          </p:nvPr>
        </p:nvSpPr>
        <p:spPr>
          <a:xfrm>
            <a:off x="8281510" y="150973"/>
            <a:ext cx="3706871" cy="763361"/>
          </a:xfrm>
        </p:spPr>
        <p:txBody>
          <a:bodyPr/>
          <a:lstStyle/>
          <a:p>
            <a:r>
              <a:rPr lang="fr-FR" sz="3600" dirty="0">
                <a:solidFill>
                  <a:srgbClr val="A37747"/>
                </a:solidFill>
              </a:rPr>
              <a:t>IW</a:t>
            </a:r>
            <a:r>
              <a:rPr lang="fr-FR" sz="1000" dirty="0">
                <a:solidFill>
                  <a:srgbClr val="A37747"/>
                </a:solidFill>
              </a:rPr>
              <a:t>  </a:t>
            </a:r>
            <a:r>
              <a:rPr lang="fr-FR" sz="3600" dirty="0">
                <a:solidFill>
                  <a:srgbClr val="A37747"/>
                </a:solidFill>
              </a:rPr>
              <a:t>IMP</a:t>
            </a:r>
            <a:r>
              <a:rPr lang="fr-FR" sz="1000" dirty="0">
                <a:solidFill>
                  <a:srgbClr val="A37747"/>
                </a:solidFill>
              </a:rPr>
              <a:t>  </a:t>
            </a:r>
            <a:r>
              <a:rPr lang="fr-FR" sz="3600" dirty="0">
                <a:solidFill>
                  <a:srgbClr val="A37747"/>
                </a:solidFill>
              </a:rPr>
              <a:t>EXT </a:t>
            </a:r>
            <a:r>
              <a:rPr lang="fr-FR" sz="1000" dirty="0">
                <a:solidFill>
                  <a:srgbClr val="A37747"/>
                </a:solidFill>
              </a:rPr>
              <a:t> </a:t>
            </a:r>
            <a:r>
              <a:rPr lang="fr-FR" sz="3600" dirty="0">
                <a:solidFill>
                  <a:srgbClr val="A37747"/>
                </a:solidFill>
              </a:rPr>
              <a:t>150</a:t>
            </a:r>
          </a:p>
        </p:txBody>
      </p:sp>
      <p:sp>
        <p:nvSpPr>
          <p:cNvPr id="66" name="Espace réservé du texte 1"/>
          <p:cNvSpPr>
            <a:spLocks noGrp="1"/>
          </p:cNvSpPr>
          <p:nvPr>
            <p:ph type="body" sz="quarter" idx="12"/>
          </p:nvPr>
        </p:nvSpPr>
        <p:spPr>
          <a:xfrm>
            <a:off x="539549" y="172448"/>
            <a:ext cx="2178212" cy="308542"/>
          </a:xfrm>
        </p:spPr>
        <p:txBody>
          <a:bodyPr>
            <a:noAutofit/>
          </a:bodyPr>
          <a:lstStyle/>
          <a:p>
            <a:r>
              <a:rPr lang="fr-FR" sz="1800" b="1" dirty="0">
                <a:solidFill>
                  <a:srgbClr val="A37747"/>
                </a:solidFill>
              </a:rPr>
              <a:t>Cable explication</a:t>
            </a:r>
          </a:p>
        </p:txBody>
      </p:sp>
      <p:pic>
        <p:nvPicPr>
          <p:cNvPr id="51" name="Image 5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400160" y="4965041"/>
            <a:ext cx="1384692" cy="994055"/>
          </a:xfrm>
          <a:prstGeom prst="rect">
            <a:avLst/>
          </a:prstGeom>
          <a:ln>
            <a:solidFill>
              <a:schemeClr val="accent2"/>
            </a:solidFill>
          </a:ln>
        </p:spPr>
      </p:pic>
      <p:pic>
        <p:nvPicPr>
          <p:cNvPr id="7" name="Image 6"/>
          <p:cNvPicPr>
            <a:picLocks noChangeAspect="1"/>
          </p:cNvPicPr>
          <p:nvPr/>
        </p:nvPicPr>
        <p:blipFill>
          <a:blip r:embed="rId20"/>
          <a:stretch>
            <a:fillRect/>
          </a:stretch>
        </p:blipFill>
        <p:spPr>
          <a:xfrm>
            <a:off x="794591" y="1147144"/>
            <a:ext cx="7075325" cy="3852292"/>
          </a:xfrm>
          <a:prstGeom prst="rect">
            <a:avLst/>
          </a:prstGeom>
        </p:spPr>
      </p:pic>
    </p:spTree>
    <p:extLst>
      <p:ext uri="{BB962C8B-B14F-4D97-AF65-F5344CB8AC3E}">
        <p14:creationId xmlns:p14="http://schemas.microsoft.com/office/powerpoint/2010/main" val="6483372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51ECE48-29E2-64EF-C399-7AF9198544CE}"/>
              </a:ext>
            </a:extLst>
          </p:cNvPr>
          <p:cNvSpPr>
            <a:spLocks noGrp="1"/>
          </p:cNvSpPr>
          <p:nvPr>
            <p:ph type="body" sz="quarter" idx="12"/>
          </p:nvPr>
        </p:nvSpPr>
        <p:spPr/>
        <p:txBody>
          <a:bodyPr/>
          <a:lstStyle/>
          <a:p>
            <a:endParaRPr lang="fr-FR"/>
          </a:p>
        </p:txBody>
      </p:sp>
      <p:sp>
        <p:nvSpPr>
          <p:cNvPr id="3" name="Espace réservé du texte 2">
            <a:extLst>
              <a:ext uri="{FF2B5EF4-FFF2-40B4-BE49-F238E27FC236}">
                <a16:creationId xmlns:a16="http://schemas.microsoft.com/office/drawing/2014/main" id="{692534CC-B61F-6246-8458-3B9C8126CA03}"/>
              </a:ext>
            </a:extLst>
          </p:cNvPr>
          <p:cNvSpPr>
            <a:spLocks noGrp="1"/>
          </p:cNvSpPr>
          <p:nvPr>
            <p:ph type="body" sz="quarter" idx="14"/>
          </p:nvPr>
        </p:nvSpPr>
        <p:spPr/>
        <p:txBody>
          <a:bodyPr/>
          <a:lstStyle/>
          <a:p>
            <a:endParaRPr lang="fr-FR"/>
          </a:p>
        </p:txBody>
      </p:sp>
      <p:sp>
        <p:nvSpPr>
          <p:cNvPr id="4" name="Espace réservé du texte 3">
            <a:extLst>
              <a:ext uri="{FF2B5EF4-FFF2-40B4-BE49-F238E27FC236}">
                <a16:creationId xmlns:a16="http://schemas.microsoft.com/office/drawing/2014/main" id="{CEFFA736-FBBC-8E41-2B09-E5A21F9B7955}"/>
              </a:ext>
            </a:extLst>
          </p:cNvPr>
          <p:cNvSpPr>
            <a:spLocks noGrp="1"/>
          </p:cNvSpPr>
          <p:nvPr>
            <p:ph type="body" sz="quarter" idx="13"/>
          </p:nvPr>
        </p:nvSpPr>
        <p:spPr/>
        <p:txBody>
          <a:bodyPr/>
          <a:lstStyle/>
          <a:p>
            <a:endParaRPr lang="fr-FR"/>
          </a:p>
        </p:txBody>
      </p:sp>
      <p:pic>
        <p:nvPicPr>
          <p:cNvPr id="6" name="Image 5">
            <a:extLst>
              <a:ext uri="{FF2B5EF4-FFF2-40B4-BE49-F238E27FC236}">
                <a16:creationId xmlns:a16="http://schemas.microsoft.com/office/drawing/2014/main" id="{FBCBF2C6-F14E-0F4C-643E-47835CB3B476}"/>
              </a:ext>
            </a:extLst>
          </p:cNvPr>
          <p:cNvPicPr>
            <a:picLocks noChangeAspect="1"/>
          </p:cNvPicPr>
          <p:nvPr/>
        </p:nvPicPr>
        <p:blipFill>
          <a:blip r:embed="rId3"/>
          <a:stretch>
            <a:fillRect/>
          </a:stretch>
        </p:blipFill>
        <p:spPr>
          <a:xfrm>
            <a:off x="0" y="28510"/>
            <a:ext cx="12192000" cy="6800980"/>
          </a:xfrm>
          <a:prstGeom prst="rect">
            <a:avLst/>
          </a:prstGeom>
        </p:spPr>
      </p:pic>
    </p:spTree>
    <p:extLst>
      <p:ext uri="{BB962C8B-B14F-4D97-AF65-F5344CB8AC3E}">
        <p14:creationId xmlns:p14="http://schemas.microsoft.com/office/powerpoint/2010/main" val="34474649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07761D2-40F5-F9C4-8A6C-C3CB5EBD9EF4}"/>
              </a:ext>
            </a:extLst>
          </p:cNvPr>
          <p:cNvSpPr>
            <a:spLocks noGrp="1"/>
          </p:cNvSpPr>
          <p:nvPr>
            <p:ph type="body" sz="quarter" idx="12"/>
          </p:nvPr>
        </p:nvSpPr>
        <p:spPr/>
        <p:txBody>
          <a:bodyPr/>
          <a:lstStyle/>
          <a:p>
            <a:endParaRPr lang="fr-FR"/>
          </a:p>
        </p:txBody>
      </p:sp>
      <p:sp>
        <p:nvSpPr>
          <p:cNvPr id="3" name="Espace réservé du texte 2">
            <a:extLst>
              <a:ext uri="{FF2B5EF4-FFF2-40B4-BE49-F238E27FC236}">
                <a16:creationId xmlns:a16="http://schemas.microsoft.com/office/drawing/2014/main" id="{8CDA903B-382E-8DAF-FDEB-F90356D8AC42}"/>
              </a:ext>
            </a:extLst>
          </p:cNvPr>
          <p:cNvSpPr>
            <a:spLocks noGrp="1"/>
          </p:cNvSpPr>
          <p:nvPr>
            <p:ph type="body" sz="quarter" idx="14"/>
          </p:nvPr>
        </p:nvSpPr>
        <p:spPr/>
        <p:txBody>
          <a:bodyPr/>
          <a:lstStyle/>
          <a:p>
            <a:endParaRPr lang="fr-FR"/>
          </a:p>
        </p:txBody>
      </p:sp>
      <p:sp>
        <p:nvSpPr>
          <p:cNvPr id="4" name="Espace réservé du texte 3">
            <a:extLst>
              <a:ext uri="{FF2B5EF4-FFF2-40B4-BE49-F238E27FC236}">
                <a16:creationId xmlns:a16="http://schemas.microsoft.com/office/drawing/2014/main" id="{37E4706E-CCF5-39D6-D98B-D52D0C77842E}"/>
              </a:ext>
            </a:extLst>
          </p:cNvPr>
          <p:cNvSpPr>
            <a:spLocks noGrp="1"/>
          </p:cNvSpPr>
          <p:nvPr>
            <p:ph type="body" sz="quarter" idx="13"/>
          </p:nvPr>
        </p:nvSpPr>
        <p:spPr/>
        <p:txBody>
          <a:bodyPr/>
          <a:lstStyle/>
          <a:p>
            <a:endParaRPr lang="fr-FR"/>
          </a:p>
        </p:txBody>
      </p:sp>
      <p:pic>
        <p:nvPicPr>
          <p:cNvPr id="6" name="Image 5">
            <a:extLst>
              <a:ext uri="{FF2B5EF4-FFF2-40B4-BE49-F238E27FC236}">
                <a16:creationId xmlns:a16="http://schemas.microsoft.com/office/drawing/2014/main" id="{858BEA49-8EDD-DC76-A93D-5B59B79FF002}"/>
              </a:ext>
            </a:extLst>
          </p:cNvPr>
          <p:cNvPicPr>
            <a:picLocks noChangeAspect="1"/>
          </p:cNvPicPr>
          <p:nvPr/>
        </p:nvPicPr>
        <p:blipFill>
          <a:blip r:embed="rId2"/>
          <a:stretch>
            <a:fillRect/>
          </a:stretch>
        </p:blipFill>
        <p:spPr>
          <a:xfrm>
            <a:off x="0" y="22857"/>
            <a:ext cx="12192000" cy="6845124"/>
          </a:xfrm>
          <a:prstGeom prst="rect">
            <a:avLst/>
          </a:prstGeom>
        </p:spPr>
      </p:pic>
      <p:pic>
        <p:nvPicPr>
          <p:cNvPr id="5" name="Image 4">
            <a:extLst>
              <a:ext uri="{FF2B5EF4-FFF2-40B4-BE49-F238E27FC236}">
                <a16:creationId xmlns:a16="http://schemas.microsoft.com/office/drawing/2014/main" id="{37CDB2D3-E8FF-4BFF-914A-61C4853AC160}"/>
              </a:ext>
            </a:extLst>
          </p:cNvPr>
          <p:cNvPicPr>
            <a:picLocks noChangeAspect="1"/>
          </p:cNvPicPr>
          <p:nvPr/>
        </p:nvPicPr>
        <p:blipFill>
          <a:blip r:embed="rId3"/>
          <a:stretch>
            <a:fillRect/>
          </a:stretch>
        </p:blipFill>
        <p:spPr>
          <a:xfrm>
            <a:off x="11205547" y="20548"/>
            <a:ext cx="1014414" cy="6847433"/>
          </a:xfrm>
          <a:prstGeom prst="rect">
            <a:avLst/>
          </a:prstGeom>
        </p:spPr>
      </p:pic>
    </p:spTree>
    <p:extLst>
      <p:ext uri="{BB962C8B-B14F-4D97-AF65-F5344CB8AC3E}">
        <p14:creationId xmlns:p14="http://schemas.microsoft.com/office/powerpoint/2010/main" val="12608345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space réservé du texte 14"/>
          <p:cNvSpPr>
            <a:spLocks noGrp="1"/>
          </p:cNvSpPr>
          <p:nvPr>
            <p:ph type="body" sz="quarter" idx="13"/>
          </p:nvPr>
        </p:nvSpPr>
        <p:spPr>
          <a:xfrm>
            <a:off x="8721030" y="195017"/>
            <a:ext cx="2558409" cy="763361"/>
          </a:xfrm>
        </p:spPr>
        <p:txBody>
          <a:bodyPr/>
          <a:lstStyle/>
          <a:p>
            <a:r>
              <a:rPr lang="fr-FR" sz="3600" dirty="0">
                <a:solidFill>
                  <a:srgbClr val="A37747"/>
                </a:solidFill>
              </a:rPr>
              <a:t>IW IMP 2.1</a:t>
            </a:r>
          </a:p>
        </p:txBody>
      </p:sp>
      <p:grpSp>
        <p:nvGrpSpPr>
          <p:cNvPr id="10" name="Groupe 9"/>
          <p:cNvGrpSpPr/>
          <p:nvPr/>
        </p:nvGrpSpPr>
        <p:grpSpPr>
          <a:xfrm>
            <a:off x="9400160" y="697781"/>
            <a:ext cx="1200150" cy="243397"/>
            <a:chOff x="1440697" y="1808701"/>
            <a:chExt cx="1200150" cy="331272"/>
          </a:xfrm>
        </p:grpSpPr>
        <p:sp>
          <p:nvSpPr>
            <p:cNvPr id="11" name="Rectangle 10"/>
            <p:cNvSpPr/>
            <p:nvPr/>
          </p:nvSpPr>
          <p:spPr>
            <a:xfrm>
              <a:off x="1440697" y="1808701"/>
              <a:ext cx="734786" cy="331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entury Gothic" panose="020B0502020202020204" pitchFamily="34" charset="0"/>
              </a:endParaRPr>
            </a:p>
          </p:txBody>
        </p:sp>
        <p:cxnSp>
          <p:nvCxnSpPr>
            <p:cNvPr id="13" name="Straight Connector 4"/>
            <p:cNvCxnSpPr>
              <a:cxnSpLocks/>
            </p:cNvCxnSpPr>
            <p:nvPr/>
          </p:nvCxnSpPr>
          <p:spPr>
            <a:xfrm>
              <a:off x="1440697" y="2139972"/>
              <a:ext cx="1200150" cy="0"/>
            </a:xfrm>
            <a:prstGeom prst="line">
              <a:avLst/>
            </a:prstGeom>
            <a:ln w="3175">
              <a:solidFill>
                <a:srgbClr val="A37747"/>
              </a:solidFill>
            </a:ln>
          </p:spPr>
          <p:style>
            <a:lnRef idx="1">
              <a:schemeClr val="accent1"/>
            </a:lnRef>
            <a:fillRef idx="0">
              <a:schemeClr val="accent1"/>
            </a:fillRef>
            <a:effectRef idx="0">
              <a:schemeClr val="accent1"/>
            </a:effectRef>
            <a:fontRef idx="minor">
              <a:schemeClr val="tx1"/>
            </a:fontRef>
          </p:style>
        </p:cxnSp>
      </p:grpSp>
      <p:pic>
        <p:nvPicPr>
          <p:cNvPr id="25" name="Image 24"/>
          <p:cNvPicPr>
            <a:picLocks noChangeAspect="1"/>
          </p:cNvPicPr>
          <p:nvPr/>
        </p:nvPicPr>
        <p:blipFill>
          <a:blip r:embed="rId3"/>
          <a:stretch>
            <a:fillRect/>
          </a:stretch>
        </p:blipFill>
        <p:spPr>
          <a:xfrm>
            <a:off x="1741717" y="6242567"/>
            <a:ext cx="648690" cy="420958"/>
          </a:xfrm>
          <a:prstGeom prst="rect">
            <a:avLst/>
          </a:prstGeom>
        </p:spPr>
      </p:pic>
      <p:sp>
        <p:nvSpPr>
          <p:cNvPr id="3" name="Rectangle 2"/>
          <p:cNvSpPr/>
          <p:nvPr/>
        </p:nvSpPr>
        <p:spPr>
          <a:xfrm>
            <a:off x="539549" y="6156960"/>
            <a:ext cx="1077149" cy="592183"/>
          </a:xfrm>
          <a:prstGeom prst="rect">
            <a:avLst/>
          </a:prstGeom>
          <a:noFill/>
          <a:ln>
            <a:solidFill>
              <a:srgbClr val="A37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6" name="Image 25"/>
          <p:cNvPicPr>
            <a:picLocks noChangeAspect="1"/>
          </p:cNvPicPr>
          <p:nvPr/>
        </p:nvPicPr>
        <p:blipFill>
          <a:blip r:embed="rId4"/>
          <a:stretch>
            <a:fillRect/>
          </a:stretch>
        </p:blipFill>
        <p:spPr>
          <a:xfrm>
            <a:off x="2669441" y="5815200"/>
            <a:ext cx="348909" cy="348909"/>
          </a:xfrm>
          <a:prstGeom prst="rect">
            <a:avLst/>
          </a:prstGeom>
        </p:spPr>
      </p:pic>
      <p:sp>
        <p:nvSpPr>
          <p:cNvPr id="27" name="Rectangle 26"/>
          <p:cNvSpPr/>
          <p:nvPr/>
        </p:nvSpPr>
        <p:spPr>
          <a:xfrm>
            <a:off x="1744591" y="6166359"/>
            <a:ext cx="650686" cy="592183"/>
          </a:xfrm>
          <a:prstGeom prst="rect">
            <a:avLst/>
          </a:prstGeom>
          <a:noFill/>
          <a:ln>
            <a:solidFill>
              <a:srgbClr val="A37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ectangle 28"/>
          <p:cNvSpPr/>
          <p:nvPr/>
        </p:nvSpPr>
        <p:spPr>
          <a:xfrm>
            <a:off x="3316299" y="6163259"/>
            <a:ext cx="650686" cy="592183"/>
          </a:xfrm>
          <a:prstGeom prst="rect">
            <a:avLst/>
          </a:prstGeom>
          <a:noFill/>
          <a:ln>
            <a:solidFill>
              <a:srgbClr val="A37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29"/>
          <p:cNvSpPr/>
          <p:nvPr/>
        </p:nvSpPr>
        <p:spPr>
          <a:xfrm>
            <a:off x="4099549" y="6162968"/>
            <a:ext cx="650686" cy="592183"/>
          </a:xfrm>
          <a:prstGeom prst="rect">
            <a:avLst/>
          </a:prstGeom>
          <a:noFill/>
          <a:ln>
            <a:solidFill>
              <a:srgbClr val="A37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30"/>
          <p:cNvSpPr/>
          <p:nvPr/>
        </p:nvSpPr>
        <p:spPr>
          <a:xfrm>
            <a:off x="4883642" y="6162968"/>
            <a:ext cx="650686" cy="592183"/>
          </a:xfrm>
          <a:prstGeom prst="rect">
            <a:avLst/>
          </a:prstGeom>
          <a:noFill/>
          <a:ln>
            <a:solidFill>
              <a:srgbClr val="A37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ectangle 31"/>
          <p:cNvSpPr/>
          <p:nvPr/>
        </p:nvSpPr>
        <p:spPr>
          <a:xfrm>
            <a:off x="5664680" y="6165687"/>
            <a:ext cx="650686" cy="592183"/>
          </a:xfrm>
          <a:prstGeom prst="rect">
            <a:avLst/>
          </a:prstGeom>
          <a:noFill/>
          <a:ln>
            <a:solidFill>
              <a:srgbClr val="A37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3" name="Image 32"/>
          <p:cNvPicPr>
            <a:picLocks noChangeAspect="1"/>
          </p:cNvPicPr>
          <p:nvPr/>
        </p:nvPicPr>
        <p:blipFill>
          <a:blip r:embed="rId4"/>
          <a:stretch>
            <a:fillRect/>
          </a:stretch>
        </p:blipFill>
        <p:spPr>
          <a:xfrm>
            <a:off x="1899095" y="5815200"/>
            <a:ext cx="348909" cy="348909"/>
          </a:xfrm>
          <a:prstGeom prst="rect">
            <a:avLst/>
          </a:prstGeom>
        </p:spPr>
      </p:pic>
      <p:pic>
        <p:nvPicPr>
          <p:cNvPr id="34" name="Image 33"/>
          <p:cNvPicPr>
            <a:picLocks noChangeAspect="1"/>
          </p:cNvPicPr>
          <p:nvPr/>
        </p:nvPicPr>
        <p:blipFill>
          <a:blip r:embed="rId5"/>
          <a:stretch>
            <a:fillRect/>
          </a:stretch>
        </p:blipFill>
        <p:spPr>
          <a:xfrm>
            <a:off x="3330541" y="5850870"/>
            <a:ext cx="335427" cy="277033"/>
          </a:xfrm>
          <a:prstGeom prst="rect">
            <a:avLst/>
          </a:prstGeom>
        </p:spPr>
      </p:pic>
      <p:pic>
        <p:nvPicPr>
          <p:cNvPr id="35" name="Image 34"/>
          <p:cNvPicPr>
            <a:picLocks noChangeAspect="1"/>
          </p:cNvPicPr>
          <p:nvPr/>
        </p:nvPicPr>
        <p:blipFill>
          <a:blip r:embed="rId6"/>
          <a:stretch>
            <a:fillRect/>
          </a:stretch>
        </p:blipFill>
        <p:spPr>
          <a:xfrm>
            <a:off x="3661577" y="5832435"/>
            <a:ext cx="342959" cy="330533"/>
          </a:xfrm>
          <a:prstGeom prst="rect">
            <a:avLst/>
          </a:prstGeom>
        </p:spPr>
      </p:pic>
      <p:pic>
        <p:nvPicPr>
          <p:cNvPr id="36" name="Image 35"/>
          <p:cNvPicPr>
            <a:picLocks noChangeAspect="1"/>
          </p:cNvPicPr>
          <p:nvPr/>
        </p:nvPicPr>
        <p:blipFill>
          <a:blip r:embed="rId7"/>
          <a:stretch>
            <a:fillRect/>
          </a:stretch>
        </p:blipFill>
        <p:spPr>
          <a:xfrm>
            <a:off x="3368501" y="6312126"/>
            <a:ext cx="584528" cy="377326"/>
          </a:xfrm>
          <a:prstGeom prst="rect">
            <a:avLst/>
          </a:prstGeom>
        </p:spPr>
      </p:pic>
      <p:pic>
        <p:nvPicPr>
          <p:cNvPr id="37" name="Image 36"/>
          <p:cNvPicPr>
            <a:picLocks noChangeAspect="1"/>
          </p:cNvPicPr>
          <p:nvPr/>
        </p:nvPicPr>
        <p:blipFill>
          <a:blip r:embed="rId8"/>
          <a:stretch>
            <a:fillRect/>
          </a:stretch>
        </p:blipFill>
        <p:spPr>
          <a:xfrm>
            <a:off x="4120228" y="5842571"/>
            <a:ext cx="385111" cy="288330"/>
          </a:xfrm>
          <a:prstGeom prst="rect">
            <a:avLst/>
          </a:prstGeom>
        </p:spPr>
      </p:pic>
      <p:pic>
        <p:nvPicPr>
          <p:cNvPr id="38" name="Image 37"/>
          <p:cNvPicPr>
            <a:picLocks noChangeAspect="1"/>
          </p:cNvPicPr>
          <p:nvPr/>
        </p:nvPicPr>
        <p:blipFill>
          <a:blip r:embed="rId9"/>
          <a:stretch>
            <a:fillRect/>
          </a:stretch>
        </p:blipFill>
        <p:spPr>
          <a:xfrm>
            <a:off x="4120228" y="6339748"/>
            <a:ext cx="581494" cy="284639"/>
          </a:xfrm>
          <a:prstGeom prst="rect">
            <a:avLst/>
          </a:prstGeom>
        </p:spPr>
      </p:pic>
      <p:pic>
        <p:nvPicPr>
          <p:cNvPr id="39" name="Image 38"/>
          <p:cNvPicPr>
            <a:picLocks noChangeAspect="1"/>
          </p:cNvPicPr>
          <p:nvPr/>
        </p:nvPicPr>
        <p:blipFill>
          <a:blip r:embed="rId10"/>
          <a:stretch>
            <a:fillRect/>
          </a:stretch>
        </p:blipFill>
        <p:spPr>
          <a:xfrm>
            <a:off x="7359412" y="5821632"/>
            <a:ext cx="374248" cy="374248"/>
          </a:xfrm>
          <a:prstGeom prst="rect">
            <a:avLst/>
          </a:prstGeom>
        </p:spPr>
      </p:pic>
      <p:pic>
        <p:nvPicPr>
          <p:cNvPr id="40" name="Image 39"/>
          <p:cNvPicPr>
            <a:picLocks noChangeAspect="1"/>
          </p:cNvPicPr>
          <p:nvPr/>
        </p:nvPicPr>
        <p:blipFill>
          <a:blip r:embed="rId11"/>
          <a:stretch>
            <a:fillRect/>
          </a:stretch>
        </p:blipFill>
        <p:spPr>
          <a:xfrm>
            <a:off x="7286328" y="6218582"/>
            <a:ext cx="520416" cy="447257"/>
          </a:xfrm>
          <a:prstGeom prst="rect">
            <a:avLst/>
          </a:prstGeom>
        </p:spPr>
      </p:pic>
      <p:pic>
        <p:nvPicPr>
          <p:cNvPr id="41" name="Image 40"/>
          <p:cNvPicPr>
            <a:picLocks noChangeAspect="1"/>
          </p:cNvPicPr>
          <p:nvPr/>
        </p:nvPicPr>
        <p:blipFill>
          <a:blip r:embed="rId12"/>
          <a:stretch>
            <a:fillRect/>
          </a:stretch>
        </p:blipFill>
        <p:spPr>
          <a:xfrm>
            <a:off x="4913148" y="6288513"/>
            <a:ext cx="581055" cy="387111"/>
          </a:xfrm>
          <a:prstGeom prst="rect">
            <a:avLst/>
          </a:prstGeom>
        </p:spPr>
      </p:pic>
      <p:pic>
        <p:nvPicPr>
          <p:cNvPr id="42" name="Image 41"/>
          <p:cNvPicPr>
            <a:picLocks noChangeAspect="1"/>
          </p:cNvPicPr>
          <p:nvPr/>
        </p:nvPicPr>
        <p:blipFill>
          <a:blip r:embed="rId13"/>
          <a:stretch>
            <a:fillRect/>
          </a:stretch>
        </p:blipFill>
        <p:spPr>
          <a:xfrm>
            <a:off x="5028729" y="5959096"/>
            <a:ext cx="402203" cy="154012"/>
          </a:xfrm>
          <a:prstGeom prst="rect">
            <a:avLst/>
          </a:prstGeom>
        </p:spPr>
      </p:pic>
      <p:pic>
        <p:nvPicPr>
          <p:cNvPr id="43" name="Image 42"/>
          <p:cNvPicPr>
            <a:picLocks noChangeAspect="1"/>
          </p:cNvPicPr>
          <p:nvPr/>
        </p:nvPicPr>
        <p:blipFill>
          <a:blip r:embed="rId13"/>
          <a:stretch>
            <a:fillRect/>
          </a:stretch>
        </p:blipFill>
        <p:spPr>
          <a:xfrm>
            <a:off x="5784317" y="5949382"/>
            <a:ext cx="402203" cy="154012"/>
          </a:xfrm>
          <a:prstGeom prst="rect">
            <a:avLst/>
          </a:prstGeom>
        </p:spPr>
      </p:pic>
      <p:sp>
        <p:nvSpPr>
          <p:cNvPr id="45" name="Rectangle 44"/>
          <p:cNvSpPr/>
          <p:nvPr/>
        </p:nvSpPr>
        <p:spPr>
          <a:xfrm>
            <a:off x="7246296" y="6173178"/>
            <a:ext cx="650686" cy="592183"/>
          </a:xfrm>
          <a:prstGeom prst="rect">
            <a:avLst/>
          </a:prstGeom>
          <a:noFill/>
          <a:ln>
            <a:solidFill>
              <a:srgbClr val="A37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6" name="Image 45"/>
          <p:cNvPicPr>
            <a:picLocks noChangeAspect="1"/>
          </p:cNvPicPr>
          <p:nvPr/>
        </p:nvPicPr>
        <p:blipFill>
          <a:blip r:embed="rId14"/>
          <a:stretch>
            <a:fillRect/>
          </a:stretch>
        </p:blipFill>
        <p:spPr>
          <a:xfrm>
            <a:off x="6557212" y="5899176"/>
            <a:ext cx="499157" cy="222871"/>
          </a:xfrm>
          <a:prstGeom prst="rect">
            <a:avLst/>
          </a:prstGeom>
        </p:spPr>
      </p:pic>
      <p:pic>
        <p:nvPicPr>
          <p:cNvPr id="47" name="Image 4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782696">
            <a:off x="6474845" y="6203382"/>
            <a:ext cx="647889" cy="427382"/>
          </a:xfrm>
          <a:prstGeom prst="rect">
            <a:avLst/>
          </a:prstGeom>
        </p:spPr>
      </p:pic>
      <p:sp>
        <p:nvSpPr>
          <p:cNvPr id="44" name="Rectangle 43"/>
          <p:cNvSpPr/>
          <p:nvPr/>
        </p:nvSpPr>
        <p:spPr>
          <a:xfrm>
            <a:off x="6465373" y="6173178"/>
            <a:ext cx="650686" cy="592183"/>
          </a:xfrm>
          <a:prstGeom prst="rect">
            <a:avLst/>
          </a:prstGeom>
          <a:noFill/>
          <a:ln>
            <a:solidFill>
              <a:srgbClr val="A37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8" name="Image 47"/>
          <p:cNvPicPr>
            <a:picLocks noChangeAspect="1"/>
          </p:cNvPicPr>
          <p:nvPr/>
        </p:nvPicPr>
        <p:blipFill>
          <a:blip r:embed="rId16"/>
          <a:stretch>
            <a:fillRect/>
          </a:stretch>
        </p:blipFill>
        <p:spPr>
          <a:xfrm>
            <a:off x="4516450" y="5886489"/>
            <a:ext cx="233785" cy="205797"/>
          </a:xfrm>
          <a:prstGeom prst="rect">
            <a:avLst/>
          </a:prstGeom>
        </p:spPr>
      </p:pic>
      <p:pic>
        <p:nvPicPr>
          <p:cNvPr id="5" name="Image 4"/>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527280" y="6214581"/>
            <a:ext cx="695202" cy="482784"/>
          </a:xfrm>
          <a:prstGeom prst="rect">
            <a:avLst/>
          </a:prstGeom>
        </p:spPr>
      </p:pic>
      <p:sp>
        <p:nvSpPr>
          <p:cNvPr id="28" name="Rectangle 27"/>
          <p:cNvSpPr/>
          <p:nvPr/>
        </p:nvSpPr>
        <p:spPr>
          <a:xfrm>
            <a:off x="2539946" y="6163259"/>
            <a:ext cx="650686" cy="592183"/>
          </a:xfrm>
          <a:prstGeom prst="rect">
            <a:avLst/>
          </a:prstGeom>
          <a:noFill/>
          <a:ln>
            <a:solidFill>
              <a:srgbClr val="A37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712061" y="6185800"/>
            <a:ext cx="604348" cy="566940"/>
          </a:xfrm>
          <a:prstGeom prst="rect">
            <a:avLst/>
          </a:prstGeom>
        </p:spPr>
      </p:pic>
      <p:sp>
        <p:nvSpPr>
          <p:cNvPr id="49" name="ZoneTexte 48"/>
          <p:cNvSpPr txBox="1"/>
          <p:nvPr/>
        </p:nvSpPr>
        <p:spPr>
          <a:xfrm>
            <a:off x="77089" y="6176047"/>
            <a:ext cx="1945915" cy="553998"/>
          </a:xfrm>
          <a:prstGeom prst="rect">
            <a:avLst/>
          </a:prstGeom>
          <a:noFill/>
        </p:spPr>
        <p:txBody>
          <a:bodyPr wrap="square" rtlCol="0">
            <a:spAutoFit/>
          </a:bodyPr>
          <a:lstStyle/>
          <a:p>
            <a:pPr algn="ctr"/>
            <a:r>
              <a:rPr lang="fr-FR" sz="1000" b="1" dirty="0"/>
              <a:t>Focal</a:t>
            </a:r>
            <a:r>
              <a:rPr lang="fr-FR" sz="1000" dirty="0"/>
              <a:t> Head unit</a:t>
            </a:r>
          </a:p>
          <a:p>
            <a:pPr algn="ctr"/>
            <a:r>
              <a:rPr lang="fr-FR" sz="1000" dirty="0"/>
              <a:t>Harness solution</a:t>
            </a:r>
          </a:p>
          <a:p>
            <a:pPr algn="ctr"/>
            <a:r>
              <a:rPr lang="fr-FR" sz="1000" dirty="0"/>
              <a:t>Y iso cables </a:t>
            </a:r>
          </a:p>
        </p:txBody>
      </p:sp>
      <p:sp>
        <p:nvSpPr>
          <p:cNvPr id="61" name="ZoneTexte 60"/>
          <p:cNvSpPr txBox="1"/>
          <p:nvPr/>
        </p:nvSpPr>
        <p:spPr>
          <a:xfrm>
            <a:off x="8589882" y="1461142"/>
            <a:ext cx="3001754" cy="3231654"/>
          </a:xfrm>
          <a:prstGeom prst="rect">
            <a:avLst/>
          </a:prstGeom>
          <a:noFill/>
        </p:spPr>
        <p:txBody>
          <a:bodyPr wrap="square" rtlCol="0">
            <a:spAutoFit/>
          </a:bodyPr>
          <a:lstStyle/>
          <a:p>
            <a:r>
              <a:rPr lang="en-US" sz="1200" dirty="0">
                <a:solidFill>
                  <a:schemeClr val="bg1"/>
                </a:solidFill>
              </a:rPr>
              <a:t>It is very easy to upgrade the sound of your car, from the original car radio. </a:t>
            </a:r>
          </a:p>
          <a:p>
            <a:endParaRPr lang="en-US" sz="1200" dirty="0">
              <a:solidFill>
                <a:schemeClr val="bg1"/>
              </a:solidFill>
            </a:endParaRPr>
          </a:p>
          <a:p>
            <a:r>
              <a:rPr lang="en-US" sz="1200" dirty="0">
                <a:solidFill>
                  <a:schemeClr val="bg1"/>
                </a:solidFill>
              </a:rPr>
              <a:t>Have installed a cable behind the car radio on the original connectors.</a:t>
            </a:r>
          </a:p>
          <a:p>
            <a:endParaRPr lang="en-US" sz="1200" dirty="0">
              <a:solidFill>
                <a:schemeClr val="bg1"/>
              </a:solidFill>
            </a:endParaRPr>
          </a:p>
          <a:p>
            <a:r>
              <a:rPr lang="en-US" sz="1200" dirty="0">
                <a:solidFill>
                  <a:schemeClr val="bg1"/>
                </a:solidFill>
              </a:rPr>
              <a:t>Our Y ISO Harness adaptor sends the audio signal to our dedicated cable of the chosen audio solution.</a:t>
            </a:r>
          </a:p>
          <a:p>
            <a:endParaRPr lang="en-US" sz="1200" dirty="0">
              <a:solidFill>
                <a:schemeClr val="bg1"/>
              </a:solidFill>
            </a:endParaRPr>
          </a:p>
          <a:p>
            <a:r>
              <a:rPr lang="en-US" sz="1200" dirty="0">
                <a:solidFill>
                  <a:schemeClr val="bg1"/>
                </a:solidFill>
              </a:rPr>
              <a:t>Direct plug play on the Impulse 4.320 amplifier and on sub boxes PSB200. </a:t>
            </a:r>
          </a:p>
          <a:p>
            <a:endParaRPr lang="en-US" sz="1200" dirty="0">
              <a:solidFill>
                <a:schemeClr val="bg1"/>
              </a:solidFill>
            </a:endParaRPr>
          </a:p>
          <a:p>
            <a:r>
              <a:rPr lang="en-US" sz="1200" dirty="0">
                <a:solidFill>
                  <a:schemeClr val="bg1"/>
                </a:solidFill>
              </a:rPr>
              <a:t>Direct bridge subwoofer mode.</a:t>
            </a:r>
          </a:p>
          <a:p>
            <a:endParaRPr lang="en-US" sz="1200" dirty="0">
              <a:solidFill>
                <a:schemeClr val="bg1"/>
              </a:solidFill>
            </a:endParaRPr>
          </a:p>
          <a:p>
            <a:r>
              <a:rPr lang="en-US" sz="1200" dirty="0">
                <a:solidFill>
                  <a:schemeClr val="bg1"/>
                </a:solidFill>
              </a:rPr>
              <a:t>It remains to connect a Ground and the power supply and the installation is ready.</a:t>
            </a:r>
            <a:endParaRPr lang="fr-FR" sz="1200" dirty="0">
              <a:solidFill>
                <a:schemeClr val="bg1"/>
              </a:solidFill>
            </a:endParaRPr>
          </a:p>
        </p:txBody>
      </p:sp>
      <p:sp>
        <p:nvSpPr>
          <p:cNvPr id="64" name="ZoneTexte 63"/>
          <p:cNvSpPr txBox="1"/>
          <p:nvPr/>
        </p:nvSpPr>
        <p:spPr>
          <a:xfrm>
            <a:off x="540594" y="5546882"/>
            <a:ext cx="4689236" cy="246221"/>
          </a:xfrm>
          <a:prstGeom prst="rect">
            <a:avLst/>
          </a:prstGeom>
          <a:noFill/>
        </p:spPr>
        <p:txBody>
          <a:bodyPr wrap="square" rtlCol="0">
            <a:spAutoFit/>
          </a:bodyPr>
          <a:lstStyle/>
          <a:p>
            <a:r>
              <a:rPr lang="fr-FR" sz="1000" dirty="0"/>
              <a:t>Choice the harness référence on Focal Inside compatibility list</a:t>
            </a:r>
          </a:p>
        </p:txBody>
      </p:sp>
      <p:sp>
        <p:nvSpPr>
          <p:cNvPr id="65" name="Espace réservé du texte 1"/>
          <p:cNvSpPr>
            <a:spLocks noGrp="1"/>
          </p:cNvSpPr>
          <p:nvPr>
            <p:ph type="body" sz="quarter" idx="12"/>
          </p:nvPr>
        </p:nvSpPr>
        <p:spPr>
          <a:xfrm>
            <a:off x="539549" y="198872"/>
            <a:ext cx="2178212" cy="308542"/>
          </a:xfrm>
        </p:spPr>
        <p:txBody>
          <a:bodyPr>
            <a:noAutofit/>
          </a:bodyPr>
          <a:lstStyle/>
          <a:p>
            <a:r>
              <a:rPr lang="fr-FR" sz="1800" b="1" dirty="0">
                <a:solidFill>
                  <a:srgbClr val="A37747"/>
                </a:solidFill>
              </a:rPr>
              <a:t>Cable explication</a:t>
            </a:r>
          </a:p>
        </p:txBody>
      </p:sp>
      <p:pic>
        <p:nvPicPr>
          <p:cNvPr id="8" name="Image 7"/>
          <p:cNvPicPr>
            <a:picLocks noChangeAspect="1"/>
          </p:cNvPicPr>
          <p:nvPr/>
        </p:nvPicPr>
        <p:blipFill>
          <a:blip r:embed="rId19"/>
          <a:stretch>
            <a:fillRect/>
          </a:stretch>
        </p:blipFill>
        <p:spPr>
          <a:xfrm>
            <a:off x="558018" y="951295"/>
            <a:ext cx="7347097" cy="3934741"/>
          </a:xfrm>
          <a:prstGeom prst="rect">
            <a:avLst/>
          </a:prstGeom>
        </p:spPr>
      </p:pic>
      <p:pic>
        <p:nvPicPr>
          <p:cNvPr id="50" name="Image 4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407408" y="5097917"/>
            <a:ext cx="1559717" cy="1032984"/>
          </a:xfrm>
          <a:prstGeom prst="rect">
            <a:avLst/>
          </a:prstGeom>
          <a:ln>
            <a:solidFill>
              <a:schemeClr val="accent2"/>
            </a:solidFill>
          </a:ln>
        </p:spPr>
      </p:pic>
    </p:spTree>
    <p:extLst>
      <p:ext uri="{BB962C8B-B14F-4D97-AF65-F5344CB8AC3E}">
        <p14:creationId xmlns:p14="http://schemas.microsoft.com/office/powerpoint/2010/main" val="18933328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5818" y="705451"/>
            <a:ext cx="7073144" cy="4684470"/>
          </a:xfrm>
          <a:prstGeom prst="rect">
            <a:avLst/>
          </a:prstGeom>
        </p:spPr>
      </p:pic>
      <p:sp>
        <p:nvSpPr>
          <p:cNvPr id="15" name="Espace réservé du texte 14"/>
          <p:cNvSpPr>
            <a:spLocks noGrp="1"/>
          </p:cNvSpPr>
          <p:nvPr>
            <p:ph type="body" sz="quarter" idx="13"/>
          </p:nvPr>
        </p:nvSpPr>
        <p:spPr>
          <a:xfrm>
            <a:off x="8953191" y="185486"/>
            <a:ext cx="2502991" cy="763361"/>
          </a:xfrm>
        </p:spPr>
        <p:txBody>
          <a:bodyPr/>
          <a:lstStyle/>
          <a:p>
            <a:r>
              <a:rPr lang="fr-FR" sz="3600" dirty="0">
                <a:solidFill>
                  <a:srgbClr val="A37747"/>
                </a:solidFill>
              </a:rPr>
              <a:t>IW IMP 2.1</a:t>
            </a:r>
          </a:p>
        </p:txBody>
      </p:sp>
      <p:grpSp>
        <p:nvGrpSpPr>
          <p:cNvPr id="10" name="Groupe 9"/>
          <p:cNvGrpSpPr/>
          <p:nvPr/>
        </p:nvGrpSpPr>
        <p:grpSpPr>
          <a:xfrm>
            <a:off x="9523725" y="705451"/>
            <a:ext cx="1200150" cy="243397"/>
            <a:chOff x="1440697" y="1808701"/>
            <a:chExt cx="1200150" cy="331272"/>
          </a:xfrm>
        </p:grpSpPr>
        <p:sp>
          <p:nvSpPr>
            <p:cNvPr id="11" name="Rectangle 10"/>
            <p:cNvSpPr/>
            <p:nvPr/>
          </p:nvSpPr>
          <p:spPr>
            <a:xfrm>
              <a:off x="1440697" y="1808701"/>
              <a:ext cx="734786" cy="331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entury Gothic" panose="020B0502020202020204" pitchFamily="34" charset="0"/>
              </a:endParaRPr>
            </a:p>
          </p:txBody>
        </p:sp>
        <p:cxnSp>
          <p:nvCxnSpPr>
            <p:cNvPr id="13" name="Straight Connector 4"/>
            <p:cNvCxnSpPr>
              <a:cxnSpLocks/>
            </p:cNvCxnSpPr>
            <p:nvPr/>
          </p:nvCxnSpPr>
          <p:spPr>
            <a:xfrm>
              <a:off x="1440697" y="2139972"/>
              <a:ext cx="1200150" cy="0"/>
            </a:xfrm>
            <a:prstGeom prst="line">
              <a:avLst/>
            </a:prstGeom>
            <a:ln w="3175">
              <a:solidFill>
                <a:srgbClr val="A37747"/>
              </a:solidFill>
            </a:ln>
          </p:spPr>
          <p:style>
            <a:lnRef idx="1">
              <a:schemeClr val="accent1"/>
            </a:lnRef>
            <a:fillRef idx="0">
              <a:schemeClr val="accent1"/>
            </a:fillRef>
            <a:effectRef idx="0">
              <a:schemeClr val="accent1"/>
            </a:effectRef>
            <a:fontRef idx="minor">
              <a:schemeClr val="tx1"/>
            </a:fontRef>
          </p:style>
        </p:cxnSp>
      </p:grpSp>
      <p:sp>
        <p:nvSpPr>
          <p:cNvPr id="14" name="ZoneTexte 13"/>
          <p:cNvSpPr txBox="1"/>
          <p:nvPr/>
        </p:nvSpPr>
        <p:spPr>
          <a:xfrm>
            <a:off x="284766" y="3695728"/>
            <a:ext cx="1945915" cy="246221"/>
          </a:xfrm>
          <a:prstGeom prst="rect">
            <a:avLst/>
          </a:prstGeom>
          <a:noFill/>
        </p:spPr>
        <p:txBody>
          <a:bodyPr wrap="square" rtlCol="0">
            <a:spAutoFit/>
          </a:bodyPr>
          <a:lstStyle/>
          <a:p>
            <a:pPr algn="ctr"/>
            <a:r>
              <a:rPr lang="fr-FR" sz="1000" dirty="0"/>
              <a:t>Input speakers</a:t>
            </a:r>
          </a:p>
        </p:txBody>
      </p:sp>
      <p:sp>
        <p:nvSpPr>
          <p:cNvPr id="17" name="ZoneTexte 16"/>
          <p:cNvSpPr txBox="1"/>
          <p:nvPr/>
        </p:nvSpPr>
        <p:spPr>
          <a:xfrm>
            <a:off x="2467401" y="4935838"/>
            <a:ext cx="1945915" cy="246221"/>
          </a:xfrm>
          <a:prstGeom prst="rect">
            <a:avLst/>
          </a:prstGeom>
          <a:noFill/>
        </p:spPr>
        <p:txBody>
          <a:bodyPr wrap="square" rtlCol="0">
            <a:spAutoFit/>
          </a:bodyPr>
          <a:lstStyle/>
          <a:p>
            <a:pPr algn="ctr"/>
            <a:r>
              <a:rPr lang="fr-FR" sz="1000" dirty="0"/>
              <a:t>Output speakers</a:t>
            </a:r>
          </a:p>
        </p:txBody>
      </p:sp>
      <p:sp>
        <p:nvSpPr>
          <p:cNvPr id="20" name="ZoneTexte 19"/>
          <p:cNvSpPr txBox="1"/>
          <p:nvPr/>
        </p:nvSpPr>
        <p:spPr>
          <a:xfrm>
            <a:off x="1089174" y="1595183"/>
            <a:ext cx="1342819" cy="400110"/>
          </a:xfrm>
          <a:prstGeom prst="rect">
            <a:avLst/>
          </a:prstGeom>
          <a:noFill/>
        </p:spPr>
        <p:txBody>
          <a:bodyPr wrap="square" rtlCol="0">
            <a:spAutoFit/>
          </a:bodyPr>
          <a:lstStyle/>
          <a:p>
            <a:pPr algn="ctr"/>
            <a:r>
              <a:rPr lang="fr-FR" sz="1000" dirty="0"/>
              <a:t>OEM cable protection </a:t>
            </a:r>
          </a:p>
        </p:txBody>
      </p:sp>
      <p:sp>
        <p:nvSpPr>
          <p:cNvPr id="21" name="ZoneTexte 20"/>
          <p:cNvSpPr txBox="1"/>
          <p:nvPr/>
        </p:nvSpPr>
        <p:spPr>
          <a:xfrm>
            <a:off x="5426514" y="4754067"/>
            <a:ext cx="1449569" cy="400110"/>
          </a:xfrm>
          <a:prstGeom prst="rect">
            <a:avLst/>
          </a:prstGeom>
          <a:noFill/>
        </p:spPr>
        <p:txBody>
          <a:bodyPr wrap="square" rtlCol="0">
            <a:spAutoFit/>
          </a:bodyPr>
          <a:lstStyle/>
          <a:p>
            <a:pPr algn="ctr"/>
            <a:r>
              <a:rPr lang="fr-FR" sz="1000" dirty="0"/>
              <a:t>Direct Input connector to impulse</a:t>
            </a:r>
          </a:p>
        </p:txBody>
      </p:sp>
      <p:sp>
        <p:nvSpPr>
          <p:cNvPr id="22" name="ZoneTexte 21"/>
          <p:cNvSpPr txBox="1"/>
          <p:nvPr/>
        </p:nvSpPr>
        <p:spPr>
          <a:xfrm>
            <a:off x="5878999" y="1303149"/>
            <a:ext cx="1927745" cy="400110"/>
          </a:xfrm>
          <a:prstGeom prst="rect">
            <a:avLst/>
          </a:prstGeom>
          <a:noFill/>
        </p:spPr>
        <p:txBody>
          <a:bodyPr wrap="square" rtlCol="0">
            <a:spAutoFit/>
          </a:bodyPr>
          <a:lstStyle/>
          <a:p>
            <a:pPr algn="ctr"/>
            <a:r>
              <a:rPr lang="fr-FR" sz="1000" dirty="0"/>
              <a:t>Output speakers bridge mode to </a:t>
            </a:r>
            <a:r>
              <a:rPr lang="fr-FR" sz="1000" b="1" dirty="0"/>
              <a:t>PSB 200</a:t>
            </a:r>
          </a:p>
        </p:txBody>
      </p:sp>
      <p:sp>
        <p:nvSpPr>
          <p:cNvPr id="24" name="ZoneTexte 23"/>
          <p:cNvSpPr txBox="1"/>
          <p:nvPr/>
        </p:nvSpPr>
        <p:spPr>
          <a:xfrm>
            <a:off x="530239" y="4481481"/>
            <a:ext cx="2110079" cy="553998"/>
          </a:xfrm>
          <a:prstGeom prst="rect">
            <a:avLst/>
          </a:prstGeom>
          <a:noFill/>
        </p:spPr>
        <p:txBody>
          <a:bodyPr wrap="square" rtlCol="0">
            <a:spAutoFit/>
          </a:bodyPr>
          <a:lstStyle/>
          <a:p>
            <a:pPr algn="ctr"/>
            <a:r>
              <a:rPr lang="fr-FR" sz="1000" dirty="0"/>
              <a:t>Iso connector</a:t>
            </a:r>
          </a:p>
          <a:p>
            <a:pPr algn="ctr"/>
            <a:r>
              <a:rPr lang="fr-FR" sz="1000" dirty="0"/>
              <a:t>Direct plug to Focal  Y ISO harness </a:t>
            </a:r>
          </a:p>
        </p:txBody>
      </p:sp>
      <p:cxnSp>
        <p:nvCxnSpPr>
          <p:cNvPr id="50" name="Connecteur droit avec flèche 49"/>
          <p:cNvCxnSpPr/>
          <p:nvPr/>
        </p:nvCxnSpPr>
        <p:spPr>
          <a:xfrm flipH="1" flipV="1">
            <a:off x="4473201" y="4724687"/>
            <a:ext cx="1080180" cy="22943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1" name="Connecteur droit avec flèche 50"/>
          <p:cNvCxnSpPr/>
          <p:nvPr/>
        </p:nvCxnSpPr>
        <p:spPr>
          <a:xfrm>
            <a:off x="3660765" y="1408664"/>
            <a:ext cx="966479" cy="31865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3" name="Connecteur droit avec flèche 52"/>
          <p:cNvCxnSpPr/>
          <p:nvPr/>
        </p:nvCxnSpPr>
        <p:spPr>
          <a:xfrm flipV="1">
            <a:off x="3198585" y="4394256"/>
            <a:ext cx="81729" cy="41630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5" name="ZoneTexte 54"/>
          <p:cNvSpPr txBox="1"/>
          <p:nvPr/>
        </p:nvSpPr>
        <p:spPr>
          <a:xfrm>
            <a:off x="3120067" y="1112583"/>
            <a:ext cx="1665923" cy="246221"/>
          </a:xfrm>
          <a:prstGeom prst="rect">
            <a:avLst/>
          </a:prstGeom>
          <a:noFill/>
        </p:spPr>
        <p:txBody>
          <a:bodyPr wrap="square" rtlCol="0">
            <a:spAutoFit/>
          </a:bodyPr>
          <a:lstStyle/>
          <a:p>
            <a:pPr algn="ctr"/>
            <a:r>
              <a:rPr lang="fr-FR" sz="1000" dirty="0"/>
              <a:t>Fuse protection</a:t>
            </a:r>
          </a:p>
        </p:txBody>
      </p:sp>
      <p:pic>
        <p:nvPicPr>
          <p:cNvPr id="52" name="Image 51"/>
          <p:cNvPicPr>
            <a:picLocks noChangeAspect="1"/>
          </p:cNvPicPr>
          <p:nvPr/>
        </p:nvPicPr>
        <p:blipFill>
          <a:blip r:embed="rId4"/>
          <a:stretch>
            <a:fillRect/>
          </a:stretch>
        </p:blipFill>
        <p:spPr>
          <a:xfrm rot="5400000">
            <a:off x="7621922" y="2386032"/>
            <a:ext cx="4900234" cy="2580675"/>
          </a:xfrm>
          <a:prstGeom prst="rect">
            <a:avLst/>
          </a:prstGeom>
        </p:spPr>
      </p:pic>
      <p:cxnSp>
        <p:nvCxnSpPr>
          <p:cNvPr id="54" name="Connecteur droit avec flèche 53"/>
          <p:cNvCxnSpPr/>
          <p:nvPr/>
        </p:nvCxnSpPr>
        <p:spPr>
          <a:xfrm flipH="1">
            <a:off x="6958149" y="1593406"/>
            <a:ext cx="297186" cy="95965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7" name="Connecteur droit avec flèche 56"/>
          <p:cNvCxnSpPr/>
          <p:nvPr/>
        </p:nvCxnSpPr>
        <p:spPr>
          <a:xfrm flipV="1">
            <a:off x="1507825" y="3580591"/>
            <a:ext cx="478325" cy="11513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8" name="Espace réservé du texte 1"/>
          <p:cNvSpPr>
            <a:spLocks noGrp="1"/>
          </p:cNvSpPr>
          <p:nvPr>
            <p:ph type="body" sz="quarter" idx="12"/>
          </p:nvPr>
        </p:nvSpPr>
        <p:spPr>
          <a:xfrm>
            <a:off x="630812" y="338750"/>
            <a:ext cx="2178212" cy="308542"/>
          </a:xfrm>
        </p:spPr>
        <p:txBody>
          <a:bodyPr>
            <a:noAutofit/>
          </a:bodyPr>
          <a:lstStyle/>
          <a:p>
            <a:r>
              <a:rPr lang="fr-FR" sz="1800" b="1" dirty="0">
                <a:solidFill>
                  <a:srgbClr val="A37747"/>
                </a:solidFill>
              </a:rPr>
              <a:t>Cable explication</a:t>
            </a:r>
          </a:p>
        </p:txBody>
      </p:sp>
    </p:spTree>
    <p:extLst>
      <p:ext uri="{BB962C8B-B14F-4D97-AF65-F5344CB8AC3E}">
        <p14:creationId xmlns:p14="http://schemas.microsoft.com/office/powerpoint/2010/main" val="392389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1952B93C-372A-B3E4-31DB-416CBE4241C4}"/>
              </a:ext>
            </a:extLst>
          </p:cNvPr>
          <p:cNvSpPr>
            <a:spLocks noGrp="1"/>
          </p:cNvSpPr>
          <p:nvPr>
            <p:ph type="body" sz="quarter" idx="12"/>
          </p:nvPr>
        </p:nvSpPr>
        <p:spPr/>
        <p:txBody>
          <a:bodyPr/>
          <a:lstStyle/>
          <a:p>
            <a:endParaRPr lang="fr-FR"/>
          </a:p>
        </p:txBody>
      </p:sp>
      <p:sp>
        <p:nvSpPr>
          <p:cNvPr id="3" name="Espace réservé du texte 2">
            <a:extLst>
              <a:ext uri="{FF2B5EF4-FFF2-40B4-BE49-F238E27FC236}">
                <a16:creationId xmlns:a16="http://schemas.microsoft.com/office/drawing/2014/main" id="{D392739B-85F5-A6AC-C0FB-06B3B30E0D21}"/>
              </a:ext>
            </a:extLst>
          </p:cNvPr>
          <p:cNvSpPr>
            <a:spLocks noGrp="1"/>
          </p:cNvSpPr>
          <p:nvPr>
            <p:ph type="body" sz="quarter" idx="14"/>
          </p:nvPr>
        </p:nvSpPr>
        <p:spPr/>
        <p:txBody>
          <a:bodyPr/>
          <a:lstStyle/>
          <a:p>
            <a:endParaRPr lang="fr-FR"/>
          </a:p>
        </p:txBody>
      </p:sp>
      <p:sp>
        <p:nvSpPr>
          <p:cNvPr id="4" name="Espace réservé du texte 3">
            <a:extLst>
              <a:ext uri="{FF2B5EF4-FFF2-40B4-BE49-F238E27FC236}">
                <a16:creationId xmlns:a16="http://schemas.microsoft.com/office/drawing/2014/main" id="{18F74255-1841-2506-9B8F-D7F4F2FA7AE0}"/>
              </a:ext>
            </a:extLst>
          </p:cNvPr>
          <p:cNvSpPr>
            <a:spLocks noGrp="1"/>
          </p:cNvSpPr>
          <p:nvPr>
            <p:ph type="body" sz="quarter" idx="13"/>
          </p:nvPr>
        </p:nvSpPr>
        <p:spPr/>
        <p:txBody>
          <a:bodyPr/>
          <a:lstStyle/>
          <a:p>
            <a:endParaRPr lang="fr-FR"/>
          </a:p>
        </p:txBody>
      </p:sp>
      <p:pic>
        <p:nvPicPr>
          <p:cNvPr id="6" name="Image 5">
            <a:extLst>
              <a:ext uri="{FF2B5EF4-FFF2-40B4-BE49-F238E27FC236}">
                <a16:creationId xmlns:a16="http://schemas.microsoft.com/office/drawing/2014/main" id="{FBEECC23-AADA-FCD9-AC70-1D761469B982}"/>
              </a:ext>
            </a:extLst>
          </p:cNvPr>
          <p:cNvPicPr>
            <a:picLocks noChangeAspect="1"/>
          </p:cNvPicPr>
          <p:nvPr/>
        </p:nvPicPr>
        <p:blipFill>
          <a:blip r:embed="rId2"/>
          <a:stretch>
            <a:fillRect/>
          </a:stretch>
        </p:blipFill>
        <p:spPr>
          <a:xfrm>
            <a:off x="0" y="8493"/>
            <a:ext cx="12192000" cy="6841015"/>
          </a:xfrm>
          <a:prstGeom prst="rect">
            <a:avLst/>
          </a:prstGeom>
        </p:spPr>
      </p:pic>
      <p:pic>
        <p:nvPicPr>
          <p:cNvPr id="5" name="Image 4">
            <a:extLst>
              <a:ext uri="{FF2B5EF4-FFF2-40B4-BE49-F238E27FC236}">
                <a16:creationId xmlns:a16="http://schemas.microsoft.com/office/drawing/2014/main" id="{B1D5F7F3-8DE3-CE5C-C025-4D39A233C7CC}"/>
              </a:ext>
            </a:extLst>
          </p:cNvPr>
          <p:cNvPicPr>
            <a:picLocks noChangeAspect="1"/>
          </p:cNvPicPr>
          <p:nvPr/>
        </p:nvPicPr>
        <p:blipFill>
          <a:blip r:embed="rId3"/>
          <a:stretch>
            <a:fillRect/>
          </a:stretch>
        </p:blipFill>
        <p:spPr>
          <a:xfrm>
            <a:off x="11226095" y="20548"/>
            <a:ext cx="1014414" cy="6847433"/>
          </a:xfrm>
          <a:prstGeom prst="rect">
            <a:avLst/>
          </a:prstGeom>
        </p:spPr>
      </p:pic>
    </p:spTree>
    <p:extLst>
      <p:ext uri="{BB962C8B-B14F-4D97-AF65-F5344CB8AC3E}">
        <p14:creationId xmlns:p14="http://schemas.microsoft.com/office/powerpoint/2010/main" val="35912222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1265192" y="2693149"/>
            <a:ext cx="9289597" cy="3989824"/>
          </a:xfrm>
        </p:spPr>
        <p:txBody>
          <a:bodyPr>
            <a:normAutofit fontScale="70000" lnSpcReduction="20000"/>
          </a:bodyPr>
          <a:lstStyle/>
          <a:p>
            <a:r>
              <a:rPr lang="en-US" b="1" dirty="0"/>
              <a:t>Focal </a:t>
            </a:r>
            <a:r>
              <a:rPr lang="en-US" b="1" i="1" dirty="0"/>
              <a:t>Inside</a:t>
            </a:r>
            <a:r>
              <a:rPr lang="en-US" b="1" dirty="0"/>
              <a:t> audio solutions</a:t>
            </a:r>
          </a:p>
          <a:p>
            <a:r>
              <a:rPr lang="en-US" b="1" dirty="0"/>
              <a:t> </a:t>
            </a:r>
          </a:p>
          <a:p>
            <a:r>
              <a:rPr lang="en-US" dirty="0"/>
              <a:t>With our line of dedicated cables for our impulse amplifier, you will find many solutions to make a complete installation.</a:t>
            </a:r>
          </a:p>
          <a:p>
            <a:r>
              <a:rPr lang="en-US" b="1" dirty="0"/>
              <a:t>First step :</a:t>
            </a:r>
          </a:p>
          <a:p>
            <a:r>
              <a:rPr lang="en-US" dirty="0"/>
              <a:t>Front and rear speakers, just replacement.</a:t>
            </a:r>
          </a:p>
          <a:p>
            <a:r>
              <a:rPr lang="en-US" b="1" dirty="0"/>
              <a:t>Second step :</a:t>
            </a:r>
          </a:p>
          <a:p>
            <a:r>
              <a:rPr lang="en-US" dirty="0"/>
              <a:t>Simply and easy to amplify with Impulse 4.320.</a:t>
            </a:r>
          </a:p>
          <a:p>
            <a:pPr marL="285750" indent="-285750">
              <a:buFontTx/>
              <a:buChar char="-"/>
            </a:pPr>
            <a:r>
              <a:rPr lang="en-US" dirty="0"/>
              <a:t>the front speakers and rear speakers with ampflifier</a:t>
            </a:r>
          </a:p>
          <a:p>
            <a:r>
              <a:rPr lang="en-US" b="1" dirty="0"/>
              <a:t>Full step :</a:t>
            </a:r>
          </a:p>
          <a:p>
            <a:r>
              <a:rPr lang="en-US" dirty="0"/>
              <a:t>-       the front speakers with trunk sub enclosure PSB 200 with amplifier.  </a:t>
            </a:r>
          </a:p>
          <a:p>
            <a:r>
              <a:rPr lang="en-US" dirty="0"/>
              <a:t>Or </a:t>
            </a:r>
          </a:p>
          <a:p>
            <a:pPr marL="285750" indent="-285750">
              <a:buFontTx/>
              <a:buChar char="-"/>
            </a:pPr>
            <a:r>
              <a:rPr lang="en-US" dirty="0"/>
              <a:t>the front speakers with  the new compact sub enclosure ISUB TWIN  (under seats solution).</a:t>
            </a:r>
          </a:p>
          <a:p>
            <a:endParaRPr lang="en-US" dirty="0"/>
          </a:p>
          <a:p>
            <a:r>
              <a:rPr lang="en-US" dirty="0"/>
              <a:t>Easy installation in plug and play, with our dedicated ISO harness cables by brands, and our cables for impulse 4.320.</a:t>
            </a:r>
          </a:p>
          <a:p>
            <a:r>
              <a:rPr lang="en-US" dirty="0"/>
              <a:t>Find the right references on our site    </a:t>
            </a:r>
            <a:r>
              <a:rPr lang="en-US" b="1" dirty="0"/>
              <a:t>www.focal-Inside.com </a:t>
            </a:r>
          </a:p>
          <a:p>
            <a:r>
              <a:rPr lang="fr-FR" b="1" dirty="0" err="1"/>
              <a:t>visit</a:t>
            </a:r>
            <a:r>
              <a:rPr lang="fr-FR" b="1" dirty="0"/>
              <a:t> </a:t>
            </a:r>
            <a:r>
              <a:rPr lang="fr-FR" b="1" dirty="0" err="1"/>
              <a:t>our</a:t>
            </a:r>
            <a:r>
              <a:rPr lang="fr-FR" b="1" dirty="0"/>
              <a:t> </a:t>
            </a:r>
            <a:r>
              <a:rPr lang="fr-FR" b="1" dirty="0" err="1"/>
              <a:t>youtube</a:t>
            </a:r>
            <a:r>
              <a:rPr lang="fr-FR" b="1" dirty="0"/>
              <a:t> </a:t>
            </a:r>
            <a:r>
              <a:rPr lang="fr-FR" b="1" dirty="0" err="1"/>
              <a:t>channel</a:t>
            </a:r>
            <a:r>
              <a:rPr lang="fr-FR" b="1" dirty="0"/>
              <a:t>     https://youtube.com/playlist?list=PLot2y6oPmEvuM68R6jiOi_dgeHebos2h1</a:t>
            </a:r>
          </a:p>
          <a:p>
            <a:endParaRPr lang="fr-FR" b="1" dirty="0"/>
          </a:p>
        </p:txBody>
      </p:sp>
      <p:sp>
        <p:nvSpPr>
          <p:cNvPr id="4" name="Espace réservé du texte 1"/>
          <p:cNvSpPr txBox="1">
            <a:spLocks/>
          </p:cNvSpPr>
          <p:nvPr/>
        </p:nvSpPr>
        <p:spPr>
          <a:xfrm>
            <a:off x="682369" y="175027"/>
            <a:ext cx="8962187" cy="30854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sz="1800" b="1" dirty="0">
              <a:solidFill>
                <a:srgbClr val="A37747"/>
              </a:solidFill>
            </a:endParaRPr>
          </a:p>
        </p:txBody>
      </p:sp>
      <p:sp>
        <p:nvSpPr>
          <p:cNvPr id="7" name="Ellipse 6"/>
          <p:cNvSpPr/>
          <p:nvPr/>
        </p:nvSpPr>
        <p:spPr>
          <a:xfrm>
            <a:off x="10554789" y="4168423"/>
            <a:ext cx="1071154" cy="1004467"/>
          </a:xfrm>
          <a:prstGeom prst="ellipse">
            <a:avLst/>
          </a:prstGeom>
          <a:solidFill>
            <a:schemeClr val="bg1"/>
          </a:solidFill>
          <a:ln>
            <a:solidFill>
              <a:srgbClr val="A37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p:cNvPicPr>
            <a:picLocks noChangeAspect="1"/>
          </p:cNvPicPr>
          <p:nvPr/>
        </p:nvPicPr>
        <p:blipFill>
          <a:blip r:embed="rId3"/>
          <a:stretch>
            <a:fillRect/>
          </a:stretch>
        </p:blipFill>
        <p:spPr>
          <a:xfrm>
            <a:off x="10683687" y="4367347"/>
            <a:ext cx="795939" cy="616948"/>
          </a:xfrm>
          <a:prstGeom prst="rect">
            <a:avLst/>
          </a:prstGeom>
        </p:spPr>
      </p:pic>
      <p:sp>
        <p:nvSpPr>
          <p:cNvPr id="10" name="Ellipse 9"/>
          <p:cNvSpPr/>
          <p:nvPr/>
        </p:nvSpPr>
        <p:spPr>
          <a:xfrm>
            <a:off x="10546079" y="2975361"/>
            <a:ext cx="1071154" cy="1004467"/>
          </a:xfrm>
          <a:prstGeom prst="ellipse">
            <a:avLst/>
          </a:prstGeom>
          <a:solidFill>
            <a:schemeClr val="bg1"/>
          </a:solidFill>
          <a:ln>
            <a:solidFill>
              <a:srgbClr val="A37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p:cNvSpPr/>
          <p:nvPr/>
        </p:nvSpPr>
        <p:spPr>
          <a:xfrm>
            <a:off x="10554789" y="5361485"/>
            <a:ext cx="1071154" cy="1004467"/>
          </a:xfrm>
          <a:prstGeom prst="ellipse">
            <a:avLst/>
          </a:prstGeom>
          <a:solidFill>
            <a:schemeClr val="bg1"/>
          </a:solidFill>
          <a:ln>
            <a:solidFill>
              <a:srgbClr val="A37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Image 11"/>
          <p:cNvPicPr>
            <a:picLocks noChangeAspect="1"/>
          </p:cNvPicPr>
          <p:nvPr/>
        </p:nvPicPr>
        <p:blipFill>
          <a:blip r:embed="rId4"/>
          <a:stretch>
            <a:fillRect/>
          </a:stretch>
        </p:blipFill>
        <p:spPr>
          <a:xfrm>
            <a:off x="10701049" y="3167405"/>
            <a:ext cx="743795" cy="646947"/>
          </a:xfrm>
          <a:prstGeom prst="rect">
            <a:avLst/>
          </a:prstGeom>
        </p:spPr>
      </p:pic>
      <p:pic>
        <p:nvPicPr>
          <p:cNvPr id="13" name="Image 12"/>
          <p:cNvPicPr>
            <a:picLocks noChangeAspect="1"/>
          </p:cNvPicPr>
          <p:nvPr/>
        </p:nvPicPr>
        <p:blipFill>
          <a:blip r:embed="rId5"/>
          <a:stretch>
            <a:fillRect/>
          </a:stretch>
        </p:blipFill>
        <p:spPr>
          <a:xfrm flipH="1">
            <a:off x="10710494" y="5545112"/>
            <a:ext cx="735678" cy="646682"/>
          </a:xfrm>
          <a:prstGeom prst="rect">
            <a:avLst/>
          </a:prstGeom>
        </p:spPr>
      </p:pic>
      <p:sp>
        <p:nvSpPr>
          <p:cNvPr id="14" name="Espace réservé du texte 1"/>
          <p:cNvSpPr txBox="1">
            <a:spLocks/>
          </p:cNvSpPr>
          <p:nvPr/>
        </p:nvSpPr>
        <p:spPr>
          <a:xfrm>
            <a:off x="2802613" y="185653"/>
            <a:ext cx="6214754" cy="30854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4000" b="1" dirty="0">
                <a:solidFill>
                  <a:srgbClr val="A37747"/>
                </a:solidFill>
              </a:rPr>
              <a:t>Focal </a:t>
            </a:r>
            <a:r>
              <a:rPr lang="fr-FR" sz="4000" b="1" i="1" dirty="0">
                <a:solidFill>
                  <a:srgbClr val="A37747"/>
                </a:solidFill>
              </a:rPr>
              <a:t>Inside</a:t>
            </a:r>
            <a:r>
              <a:rPr lang="fr-FR" sz="4000" b="1" dirty="0">
                <a:solidFill>
                  <a:srgbClr val="A37747"/>
                </a:solidFill>
              </a:rPr>
              <a:t> </a:t>
            </a:r>
          </a:p>
          <a:p>
            <a:pPr algn="ctr"/>
            <a:r>
              <a:rPr lang="fr-FR" sz="4000" b="1" dirty="0">
                <a:solidFill>
                  <a:srgbClr val="A37747"/>
                </a:solidFill>
              </a:rPr>
              <a:t>IMPULSES  4.320 cables</a:t>
            </a:r>
          </a:p>
          <a:p>
            <a:endParaRPr lang="fr-FR" sz="1800" b="1" dirty="0">
              <a:solidFill>
                <a:srgbClr val="A37747"/>
              </a:solidFill>
            </a:endParaRPr>
          </a:p>
          <a:p>
            <a:pPr algn="ctr"/>
            <a:r>
              <a:rPr lang="fr-FR" sz="1800" b="1" dirty="0">
                <a:solidFill>
                  <a:srgbClr val="A37747"/>
                </a:solidFill>
              </a:rPr>
              <a:t>Many audio solutions plug and play </a:t>
            </a:r>
          </a:p>
        </p:txBody>
      </p:sp>
      <p:pic>
        <p:nvPicPr>
          <p:cNvPr id="16" name="Image 15">
            <a:extLst>
              <a:ext uri="{FF2B5EF4-FFF2-40B4-BE49-F238E27FC236}">
                <a16:creationId xmlns:a16="http://schemas.microsoft.com/office/drawing/2014/main" id="{2502F8C4-F946-4181-B908-13D5F2CD10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68796" y="257206"/>
            <a:ext cx="2025719" cy="2025719"/>
          </a:xfrm>
          <a:prstGeom prst="rect">
            <a:avLst/>
          </a:prstGeom>
        </p:spPr>
      </p:pic>
    </p:spTree>
    <p:extLst>
      <p:ext uri="{BB962C8B-B14F-4D97-AF65-F5344CB8AC3E}">
        <p14:creationId xmlns:p14="http://schemas.microsoft.com/office/powerpoint/2010/main" val="33133718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space réservé du texte 14"/>
          <p:cNvSpPr>
            <a:spLocks noGrp="1"/>
          </p:cNvSpPr>
          <p:nvPr>
            <p:ph type="body" sz="quarter" idx="13"/>
          </p:nvPr>
        </p:nvSpPr>
        <p:spPr>
          <a:xfrm>
            <a:off x="8841887" y="176544"/>
            <a:ext cx="2586118" cy="763361"/>
          </a:xfrm>
        </p:spPr>
        <p:txBody>
          <a:bodyPr/>
          <a:lstStyle/>
          <a:p>
            <a:r>
              <a:rPr lang="fr-FR" sz="3600" dirty="0">
                <a:solidFill>
                  <a:srgbClr val="A37747"/>
                </a:solidFill>
              </a:rPr>
              <a:t>IW IMP 2.2</a:t>
            </a:r>
          </a:p>
        </p:txBody>
      </p:sp>
      <p:grpSp>
        <p:nvGrpSpPr>
          <p:cNvPr id="10" name="Groupe 9"/>
          <p:cNvGrpSpPr/>
          <p:nvPr/>
        </p:nvGrpSpPr>
        <p:grpSpPr>
          <a:xfrm>
            <a:off x="9400160" y="697781"/>
            <a:ext cx="1200150" cy="243397"/>
            <a:chOff x="1440697" y="1808701"/>
            <a:chExt cx="1200150" cy="331272"/>
          </a:xfrm>
        </p:grpSpPr>
        <p:sp>
          <p:nvSpPr>
            <p:cNvPr id="11" name="Rectangle 10"/>
            <p:cNvSpPr/>
            <p:nvPr/>
          </p:nvSpPr>
          <p:spPr>
            <a:xfrm>
              <a:off x="1440697" y="1808701"/>
              <a:ext cx="734786" cy="331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entury Gothic" panose="020B0502020202020204" pitchFamily="34" charset="0"/>
              </a:endParaRPr>
            </a:p>
          </p:txBody>
        </p:sp>
        <p:cxnSp>
          <p:nvCxnSpPr>
            <p:cNvPr id="13" name="Straight Connector 4"/>
            <p:cNvCxnSpPr>
              <a:cxnSpLocks/>
            </p:cNvCxnSpPr>
            <p:nvPr/>
          </p:nvCxnSpPr>
          <p:spPr>
            <a:xfrm>
              <a:off x="1440697" y="2139972"/>
              <a:ext cx="1200150" cy="0"/>
            </a:xfrm>
            <a:prstGeom prst="line">
              <a:avLst/>
            </a:prstGeom>
            <a:ln w="3175">
              <a:solidFill>
                <a:srgbClr val="A37747"/>
              </a:solidFill>
            </a:ln>
          </p:spPr>
          <p:style>
            <a:lnRef idx="1">
              <a:schemeClr val="accent1"/>
            </a:lnRef>
            <a:fillRef idx="0">
              <a:schemeClr val="accent1"/>
            </a:fillRef>
            <a:effectRef idx="0">
              <a:schemeClr val="accent1"/>
            </a:effectRef>
            <a:fontRef idx="minor">
              <a:schemeClr val="tx1"/>
            </a:fontRef>
          </p:style>
        </p:cxnSp>
      </p:grpSp>
      <p:pic>
        <p:nvPicPr>
          <p:cNvPr id="25" name="Image 24"/>
          <p:cNvPicPr>
            <a:picLocks noChangeAspect="1"/>
          </p:cNvPicPr>
          <p:nvPr/>
        </p:nvPicPr>
        <p:blipFill>
          <a:blip r:embed="rId3"/>
          <a:stretch>
            <a:fillRect/>
          </a:stretch>
        </p:blipFill>
        <p:spPr>
          <a:xfrm>
            <a:off x="1741717" y="6242567"/>
            <a:ext cx="648690" cy="420958"/>
          </a:xfrm>
          <a:prstGeom prst="rect">
            <a:avLst/>
          </a:prstGeom>
        </p:spPr>
      </p:pic>
      <p:sp>
        <p:nvSpPr>
          <p:cNvPr id="3" name="Rectangle 2"/>
          <p:cNvSpPr/>
          <p:nvPr/>
        </p:nvSpPr>
        <p:spPr>
          <a:xfrm>
            <a:off x="539549" y="6156960"/>
            <a:ext cx="1077149" cy="592183"/>
          </a:xfrm>
          <a:prstGeom prst="rect">
            <a:avLst/>
          </a:prstGeom>
          <a:noFill/>
          <a:ln>
            <a:solidFill>
              <a:srgbClr val="A37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6" name="Image 25"/>
          <p:cNvPicPr>
            <a:picLocks noChangeAspect="1"/>
          </p:cNvPicPr>
          <p:nvPr/>
        </p:nvPicPr>
        <p:blipFill>
          <a:blip r:embed="rId4"/>
          <a:stretch>
            <a:fillRect/>
          </a:stretch>
        </p:blipFill>
        <p:spPr>
          <a:xfrm>
            <a:off x="2669441" y="5815200"/>
            <a:ext cx="348909" cy="348909"/>
          </a:xfrm>
          <a:prstGeom prst="rect">
            <a:avLst/>
          </a:prstGeom>
        </p:spPr>
      </p:pic>
      <p:sp>
        <p:nvSpPr>
          <p:cNvPr id="27" name="Rectangle 26"/>
          <p:cNvSpPr/>
          <p:nvPr/>
        </p:nvSpPr>
        <p:spPr>
          <a:xfrm>
            <a:off x="1744591" y="6166359"/>
            <a:ext cx="650686" cy="592183"/>
          </a:xfrm>
          <a:prstGeom prst="rect">
            <a:avLst/>
          </a:prstGeom>
          <a:noFill/>
          <a:ln>
            <a:solidFill>
              <a:srgbClr val="A37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ectangle 28"/>
          <p:cNvSpPr/>
          <p:nvPr/>
        </p:nvSpPr>
        <p:spPr>
          <a:xfrm>
            <a:off x="3316299" y="6163259"/>
            <a:ext cx="650686" cy="592183"/>
          </a:xfrm>
          <a:prstGeom prst="rect">
            <a:avLst/>
          </a:prstGeom>
          <a:noFill/>
          <a:ln>
            <a:solidFill>
              <a:srgbClr val="A37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29"/>
          <p:cNvSpPr/>
          <p:nvPr/>
        </p:nvSpPr>
        <p:spPr>
          <a:xfrm>
            <a:off x="4099549" y="6162968"/>
            <a:ext cx="650686" cy="592183"/>
          </a:xfrm>
          <a:prstGeom prst="rect">
            <a:avLst/>
          </a:prstGeom>
          <a:noFill/>
          <a:ln>
            <a:solidFill>
              <a:srgbClr val="A37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30"/>
          <p:cNvSpPr/>
          <p:nvPr/>
        </p:nvSpPr>
        <p:spPr>
          <a:xfrm>
            <a:off x="4883642" y="6162968"/>
            <a:ext cx="650686" cy="592183"/>
          </a:xfrm>
          <a:prstGeom prst="rect">
            <a:avLst/>
          </a:prstGeom>
          <a:noFill/>
          <a:ln>
            <a:solidFill>
              <a:srgbClr val="A37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ectangle 31"/>
          <p:cNvSpPr/>
          <p:nvPr/>
        </p:nvSpPr>
        <p:spPr>
          <a:xfrm>
            <a:off x="5664680" y="6165687"/>
            <a:ext cx="650686" cy="592183"/>
          </a:xfrm>
          <a:prstGeom prst="rect">
            <a:avLst/>
          </a:prstGeom>
          <a:noFill/>
          <a:ln>
            <a:solidFill>
              <a:srgbClr val="A37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3" name="Image 32"/>
          <p:cNvPicPr>
            <a:picLocks noChangeAspect="1"/>
          </p:cNvPicPr>
          <p:nvPr/>
        </p:nvPicPr>
        <p:blipFill>
          <a:blip r:embed="rId4"/>
          <a:stretch>
            <a:fillRect/>
          </a:stretch>
        </p:blipFill>
        <p:spPr>
          <a:xfrm>
            <a:off x="1899095" y="5815200"/>
            <a:ext cx="348909" cy="348909"/>
          </a:xfrm>
          <a:prstGeom prst="rect">
            <a:avLst/>
          </a:prstGeom>
        </p:spPr>
      </p:pic>
      <p:pic>
        <p:nvPicPr>
          <p:cNvPr id="34" name="Image 33"/>
          <p:cNvPicPr>
            <a:picLocks noChangeAspect="1"/>
          </p:cNvPicPr>
          <p:nvPr/>
        </p:nvPicPr>
        <p:blipFill>
          <a:blip r:embed="rId5"/>
          <a:stretch>
            <a:fillRect/>
          </a:stretch>
        </p:blipFill>
        <p:spPr>
          <a:xfrm>
            <a:off x="3330541" y="5850870"/>
            <a:ext cx="335427" cy="277033"/>
          </a:xfrm>
          <a:prstGeom prst="rect">
            <a:avLst/>
          </a:prstGeom>
        </p:spPr>
      </p:pic>
      <p:pic>
        <p:nvPicPr>
          <p:cNvPr id="35" name="Image 34"/>
          <p:cNvPicPr>
            <a:picLocks noChangeAspect="1"/>
          </p:cNvPicPr>
          <p:nvPr/>
        </p:nvPicPr>
        <p:blipFill>
          <a:blip r:embed="rId6"/>
          <a:stretch>
            <a:fillRect/>
          </a:stretch>
        </p:blipFill>
        <p:spPr>
          <a:xfrm>
            <a:off x="3661577" y="5832435"/>
            <a:ext cx="342959" cy="330533"/>
          </a:xfrm>
          <a:prstGeom prst="rect">
            <a:avLst/>
          </a:prstGeom>
        </p:spPr>
      </p:pic>
      <p:pic>
        <p:nvPicPr>
          <p:cNvPr id="36" name="Image 35"/>
          <p:cNvPicPr>
            <a:picLocks noChangeAspect="1"/>
          </p:cNvPicPr>
          <p:nvPr/>
        </p:nvPicPr>
        <p:blipFill>
          <a:blip r:embed="rId7"/>
          <a:stretch>
            <a:fillRect/>
          </a:stretch>
        </p:blipFill>
        <p:spPr>
          <a:xfrm>
            <a:off x="3368501" y="6312126"/>
            <a:ext cx="584528" cy="377326"/>
          </a:xfrm>
          <a:prstGeom prst="rect">
            <a:avLst/>
          </a:prstGeom>
        </p:spPr>
      </p:pic>
      <p:pic>
        <p:nvPicPr>
          <p:cNvPr id="37" name="Image 36"/>
          <p:cNvPicPr>
            <a:picLocks noChangeAspect="1"/>
          </p:cNvPicPr>
          <p:nvPr/>
        </p:nvPicPr>
        <p:blipFill>
          <a:blip r:embed="rId8"/>
          <a:stretch>
            <a:fillRect/>
          </a:stretch>
        </p:blipFill>
        <p:spPr>
          <a:xfrm>
            <a:off x="4120228" y="5842571"/>
            <a:ext cx="385111" cy="288330"/>
          </a:xfrm>
          <a:prstGeom prst="rect">
            <a:avLst/>
          </a:prstGeom>
        </p:spPr>
      </p:pic>
      <p:pic>
        <p:nvPicPr>
          <p:cNvPr id="38" name="Image 37"/>
          <p:cNvPicPr>
            <a:picLocks noChangeAspect="1"/>
          </p:cNvPicPr>
          <p:nvPr/>
        </p:nvPicPr>
        <p:blipFill>
          <a:blip r:embed="rId9"/>
          <a:stretch>
            <a:fillRect/>
          </a:stretch>
        </p:blipFill>
        <p:spPr>
          <a:xfrm>
            <a:off x="4120228" y="6339748"/>
            <a:ext cx="581494" cy="284639"/>
          </a:xfrm>
          <a:prstGeom prst="rect">
            <a:avLst/>
          </a:prstGeom>
        </p:spPr>
      </p:pic>
      <p:pic>
        <p:nvPicPr>
          <p:cNvPr id="39" name="Image 38"/>
          <p:cNvPicPr>
            <a:picLocks noChangeAspect="1"/>
          </p:cNvPicPr>
          <p:nvPr/>
        </p:nvPicPr>
        <p:blipFill>
          <a:blip r:embed="rId10"/>
          <a:stretch>
            <a:fillRect/>
          </a:stretch>
        </p:blipFill>
        <p:spPr>
          <a:xfrm>
            <a:off x="7359412" y="5821632"/>
            <a:ext cx="374248" cy="374248"/>
          </a:xfrm>
          <a:prstGeom prst="rect">
            <a:avLst/>
          </a:prstGeom>
        </p:spPr>
      </p:pic>
      <p:pic>
        <p:nvPicPr>
          <p:cNvPr id="40" name="Image 39"/>
          <p:cNvPicPr>
            <a:picLocks noChangeAspect="1"/>
          </p:cNvPicPr>
          <p:nvPr/>
        </p:nvPicPr>
        <p:blipFill>
          <a:blip r:embed="rId11"/>
          <a:stretch>
            <a:fillRect/>
          </a:stretch>
        </p:blipFill>
        <p:spPr>
          <a:xfrm>
            <a:off x="7286328" y="6218582"/>
            <a:ext cx="520416" cy="447257"/>
          </a:xfrm>
          <a:prstGeom prst="rect">
            <a:avLst/>
          </a:prstGeom>
        </p:spPr>
      </p:pic>
      <p:pic>
        <p:nvPicPr>
          <p:cNvPr id="41" name="Image 40"/>
          <p:cNvPicPr>
            <a:picLocks noChangeAspect="1"/>
          </p:cNvPicPr>
          <p:nvPr/>
        </p:nvPicPr>
        <p:blipFill>
          <a:blip r:embed="rId12"/>
          <a:stretch>
            <a:fillRect/>
          </a:stretch>
        </p:blipFill>
        <p:spPr>
          <a:xfrm>
            <a:off x="4913148" y="6288513"/>
            <a:ext cx="581055" cy="387111"/>
          </a:xfrm>
          <a:prstGeom prst="rect">
            <a:avLst/>
          </a:prstGeom>
        </p:spPr>
      </p:pic>
      <p:pic>
        <p:nvPicPr>
          <p:cNvPr id="42" name="Image 41"/>
          <p:cNvPicPr>
            <a:picLocks noChangeAspect="1"/>
          </p:cNvPicPr>
          <p:nvPr/>
        </p:nvPicPr>
        <p:blipFill>
          <a:blip r:embed="rId13"/>
          <a:stretch>
            <a:fillRect/>
          </a:stretch>
        </p:blipFill>
        <p:spPr>
          <a:xfrm>
            <a:off x="5028729" y="5959096"/>
            <a:ext cx="402203" cy="154012"/>
          </a:xfrm>
          <a:prstGeom prst="rect">
            <a:avLst/>
          </a:prstGeom>
        </p:spPr>
      </p:pic>
      <p:pic>
        <p:nvPicPr>
          <p:cNvPr id="43" name="Image 42"/>
          <p:cNvPicPr>
            <a:picLocks noChangeAspect="1"/>
          </p:cNvPicPr>
          <p:nvPr/>
        </p:nvPicPr>
        <p:blipFill>
          <a:blip r:embed="rId13"/>
          <a:stretch>
            <a:fillRect/>
          </a:stretch>
        </p:blipFill>
        <p:spPr>
          <a:xfrm>
            <a:off x="5784317" y="5949382"/>
            <a:ext cx="402203" cy="154012"/>
          </a:xfrm>
          <a:prstGeom prst="rect">
            <a:avLst/>
          </a:prstGeom>
        </p:spPr>
      </p:pic>
      <p:sp>
        <p:nvSpPr>
          <p:cNvPr id="45" name="Rectangle 44"/>
          <p:cNvSpPr/>
          <p:nvPr/>
        </p:nvSpPr>
        <p:spPr>
          <a:xfrm>
            <a:off x="7246296" y="6173178"/>
            <a:ext cx="650686" cy="592183"/>
          </a:xfrm>
          <a:prstGeom prst="rect">
            <a:avLst/>
          </a:prstGeom>
          <a:noFill/>
          <a:ln>
            <a:solidFill>
              <a:srgbClr val="A37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6" name="Image 45"/>
          <p:cNvPicPr>
            <a:picLocks noChangeAspect="1"/>
          </p:cNvPicPr>
          <p:nvPr/>
        </p:nvPicPr>
        <p:blipFill>
          <a:blip r:embed="rId14"/>
          <a:stretch>
            <a:fillRect/>
          </a:stretch>
        </p:blipFill>
        <p:spPr>
          <a:xfrm>
            <a:off x="6557212" y="5899176"/>
            <a:ext cx="499157" cy="222871"/>
          </a:xfrm>
          <a:prstGeom prst="rect">
            <a:avLst/>
          </a:prstGeom>
        </p:spPr>
      </p:pic>
      <p:pic>
        <p:nvPicPr>
          <p:cNvPr id="47" name="Image 4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782696">
            <a:off x="6474845" y="6203382"/>
            <a:ext cx="647889" cy="427382"/>
          </a:xfrm>
          <a:prstGeom prst="rect">
            <a:avLst/>
          </a:prstGeom>
        </p:spPr>
      </p:pic>
      <p:sp>
        <p:nvSpPr>
          <p:cNvPr id="44" name="Rectangle 43"/>
          <p:cNvSpPr/>
          <p:nvPr/>
        </p:nvSpPr>
        <p:spPr>
          <a:xfrm>
            <a:off x="6465373" y="6173178"/>
            <a:ext cx="650686" cy="592183"/>
          </a:xfrm>
          <a:prstGeom prst="rect">
            <a:avLst/>
          </a:prstGeom>
          <a:noFill/>
          <a:ln>
            <a:solidFill>
              <a:srgbClr val="A37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8" name="Image 47"/>
          <p:cNvPicPr>
            <a:picLocks noChangeAspect="1"/>
          </p:cNvPicPr>
          <p:nvPr/>
        </p:nvPicPr>
        <p:blipFill>
          <a:blip r:embed="rId16"/>
          <a:stretch>
            <a:fillRect/>
          </a:stretch>
        </p:blipFill>
        <p:spPr>
          <a:xfrm>
            <a:off x="4516450" y="5886489"/>
            <a:ext cx="233785" cy="205797"/>
          </a:xfrm>
          <a:prstGeom prst="rect">
            <a:avLst/>
          </a:prstGeom>
        </p:spPr>
      </p:pic>
      <p:pic>
        <p:nvPicPr>
          <p:cNvPr id="5" name="Image 4"/>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527280" y="6214581"/>
            <a:ext cx="695202" cy="482784"/>
          </a:xfrm>
          <a:prstGeom prst="rect">
            <a:avLst/>
          </a:prstGeom>
        </p:spPr>
      </p:pic>
      <p:sp>
        <p:nvSpPr>
          <p:cNvPr id="28" name="Rectangle 27"/>
          <p:cNvSpPr/>
          <p:nvPr/>
        </p:nvSpPr>
        <p:spPr>
          <a:xfrm>
            <a:off x="2539946" y="6163259"/>
            <a:ext cx="650686" cy="592183"/>
          </a:xfrm>
          <a:prstGeom prst="rect">
            <a:avLst/>
          </a:prstGeom>
          <a:noFill/>
          <a:ln>
            <a:solidFill>
              <a:srgbClr val="A37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712061" y="6185800"/>
            <a:ext cx="604348" cy="566940"/>
          </a:xfrm>
          <a:prstGeom prst="rect">
            <a:avLst/>
          </a:prstGeom>
        </p:spPr>
      </p:pic>
      <p:sp>
        <p:nvSpPr>
          <p:cNvPr id="49" name="ZoneTexte 48"/>
          <p:cNvSpPr txBox="1"/>
          <p:nvPr/>
        </p:nvSpPr>
        <p:spPr>
          <a:xfrm>
            <a:off x="77089" y="6176047"/>
            <a:ext cx="1945915" cy="553998"/>
          </a:xfrm>
          <a:prstGeom prst="rect">
            <a:avLst/>
          </a:prstGeom>
          <a:noFill/>
        </p:spPr>
        <p:txBody>
          <a:bodyPr wrap="square" rtlCol="0">
            <a:spAutoFit/>
          </a:bodyPr>
          <a:lstStyle/>
          <a:p>
            <a:pPr algn="ctr"/>
            <a:r>
              <a:rPr lang="fr-FR" sz="1000" b="1" dirty="0"/>
              <a:t>Focal</a:t>
            </a:r>
            <a:r>
              <a:rPr lang="fr-FR" sz="1000" dirty="0"/>
              <a:t> Head unit</a:t>
            </a:r>
          </a:p>
          <a:p>
            <a:pPr algn="ctr"/>
            <a:r>
              <a:rPr lang="fr-FR" sz="1000" dirty="0"/>
              <a:t>Harness solution</a:t>
            </a:r>
          </a:p>
          <a:p>
            <a:pPr algn="ctr"/>
            <a:r>
              <a:rPr lang="fr-FR" sz="1000" dirty="0"/>
              <a:t>Y iso cables </a:t>
            </a:r>
          </a:p>
        </p:txBody>
      </p:sp>
      <p:sp>
        <p:nvSpPr>
          <p:cNvPr id="61" name="ZoneTexte 60"/>
          <p:cNvSpPr txBox="1"/>
          <p:nvPr/>
        </p:nvSpPr>
        <p:spPr>
          <a:xfrm>
            <a:off x="8363276" y="1461142"/>
            <a:ext cx="3477964" cy="2677656"/>
          </a:xfrm>
          <a:prstGeom prst="rect">
            <a:avLst/>
          </a:prstGeom>
          <a:noFill/>
        </p:spPr>
        <p:txBody>
          <a:bodyPr wrap="square" rtlCol="0">
            <a:spAutoFit/>
          </a:bodyPr>
          <a:lstStyle/>
          <a:p>
            <a:r>
              <a:rPr lang="en-US" sz="1200" dirty="0">
                <a:solidFill>
                  <a:schemeClr val="bg1"/>
                </a:solidFill>
              </a:rPr>
              <a:t>It is very easy to upgrade the sound of your car, from the original car radio. </a:t>
            </a:r>
          </a:p>
          <a:p>
            <a:endParaRPr lang="en-US" sz="1200" dirty="0">
              <a:solidFill>
                <a:schemeClr val="bg1"/>
              </a:solidFill>
            </a:endParaRPr>
          </a:p>
          <a:p>
            <a:r>
              <a:rPr lang="en-US" sz="1200" dirty="0">
                <a:solidFill>
                  <a:schemeClr val="bg1"/>
                </a:solidFill>
              </a:rPr>
              <a:t>Have installed a cable behind the car radio on the original connectors. </a:t>
            </a:r>
          </a:p>
          <a:p>
            <a:endParaRPr lang="en-US" sz="1200" dirty="0">
              <a:solidFill>
                <a:schemeClr val="bg1"/>
              </a:solidFill>
            </a:endParaRPr>
          </a:p>
          <a:p>
            <a:r>
              <a:rPr lang="en-US" sz="1200" dirty="0">
                <a:solidFill>
                  <a:schemeClr val="bg1"/>
                </a:solidFill>
              </a:rPr>
              <a:t>our Y ISO Harness adaptor sends the audio signal to our dedicated cable of the chosen audio solution.</a:t>
            </a:r>
          </a:p>
          <a:p>
            <a:endParaRPr lang="en-US" sz="1200" dirty="0">
              <a:solidFill>
                <a:schemeClr val="bg1"/>
              </a:solidFill>
            </a:endParaRPr>
          </a:p>
          <a:p>
            <a:r>
              <a:rPr lang="en-US" sz="1200" dirty="0">
                <a:solidFill>
                  <a:schemeClr val="bg1"/>
                </a:solidFill>
              </a:rPr>
              <a:t>Direct plug play on the Impulse 4.320 amplifier and on the two twin sub boxes with IW IMP 2.2 cable. </a:t>
            </a:r>
          </a:p>
          <a:p>
            <a:endParaRPr lang="en-US" sz="1200" dirty="0">
              <a:solidFill>
                <a:schemeClr val="bg1"/>
              </a:solidFill>
            </a:endParaRPr>
          </a:p>
          <a:p>
            <a:r>
              <a:rPr lang="en-US" sz="1200" dirty="0">
                <a:solidFill>
                  <a:schemeClr val="bg1"/>
                </a:solidFill>
              </a:rPr>
              <a:t>it remains to connect a Ground and the power supply and the installation is ready.</a:t>
            </a:r>
            <a:endParaRPr lang="fr-FR" sz="1200" dirty="0">
              <a:solidFill>
                <a:schemeClr val="bg1"/>
              </a:solidFill>
            </a:endParaRPr>
          </a:p>
        </p:txBody>
      </p:sp>
      <p:sp>
        <p:nvSpPr>
          <p:cNvPr id="64" name="ZoneTexte 63"/>
          <p:cNvSpPr txBox="1"/>
          <p:nvPr/>
        </p:nvSpPr>
        <p:spPr>
          <a:xfrm>
            <a:off x="556344" y="5553730"/>
            <a:ext cx="4689236" cy="246221"/>
          </a:xfrm>
          <a:prstGeom prst="rect">
            <a:avLst/>
          </a:prstGeom>
          <a:noFill/>
        </p:spPr>
        <p:txBody>
          <a:bodyPr wrap="square" rtlCol="0">
            <a:spAutoFit/>
          </a:bodyPr>
          <a:lstStyle/>
          <a:p>
            <a:r>
              <a:rPr lang="fr-FR" sz="1000" dirty="0"/>
              <a:t>Choice the harness référence on Focal Inside compatibility list</a:t>
            </a:r>
          </a:p>
        </p:txBody>
      </p:sp>
      <p:sp>
        <p:nvSpPr>
          <p:cNvPr id="65" name="Espace réservé du texte 1"/>
          <p:cNvSpPr>
            <a:spLocks noGrp="1"/>
          </p:cNvSpPr>
          <p:nvPr>
            <p:ph type="body" sz="quarter" idx="12"/>
          </p:nvPr>
        </p:nvSpPr>
        <p:spPr>
          <a:xfrm>
            <a:off x="539549" y="207962"/>
            <a:ext cx="2178212" cy="308542"/>
          </a:xfrm>
        </p:spPr>
        <p:txBody>
          <a:bodyPr>
            <a:noAutofit/>
          </a:bodyPr>
          <a:lstStyle/>
          <a:p>
            <a:r>
              <a:rPr lang="fr-FR" sz="1800" b="1" dirty="0">
                <a:solidFill>
                  <a:srgbClr val="A37747"/>
                </a:solidFill>
              </a:rPr>
              <a:t>Cable explication</a:t>
            </a:r>
          </a:p>
        </p:txBody>
      </p:sp>
      <p:pic>
        <p:nvPicPr>
          <p:cNvPr id="56" name="Image 5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353144" y="4310530"/>
            <a:ext cx="1498227" cy="1329375"/>
          </a:xfrm>
          <a:prstGeom prst="rect">
            <a:avLst/>
          </a:prstGeom>
          <a:ln>
            <a:solidFill>
              <a:srgbClr val="A37747"/>
            </a:solidFill>
          </a:ln>
        </p:spPr>
      </p:pic>
      <p:pic>
        <p:nvPicPr>
          <p:cNvPr id="12" name="Image 11"/>
          <p:cNvPicPr>
            <a:picLocks noChangeAspect="1"/>
          </p:cNvPicPr>
          <p:nvPr/>
        </p:nvPicPr>
        <p:blipFill>
          <a:blip r:embed="rId20"/>
          <a:stretch>
            <a:fillRect/>
          </a:stretch>
        </p:blipFill>
        <p:spPr>
          <a:xfrm>
            <a:off x="592887" y="939905"/>
            <a:ext cx="7321559" cy="4030378"/>
          </a:xfrm>
          <a:prstGeom prst="rect">
            <a:avLst/>
          </a:prstGeom>
        </p:spPr>
      </p:pic>
    </p:spTree>
    <p:extLst>
      <p:ext uri="{BB962C8B-B14F-4D97-AF65-F5344CB8AC3E}">
        <p14:creationId xmlns:p14="http://schemas.microsoft.com/office/powerpoint/2010/main" val="30021102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1456" y="678679"/>
            <a:ext cx="5839747" cy="5181600"/>
          </a:xfrm>
          <a:prstGeom prst="rect">
            <a:avLst/>
          </a:prstGeom>
        </p:spPr>
      </p:pic>
      <p:sp>
        <p:nvSpPr>
          <p:cNvPr id="14" name="ZoneTexte 13"/>
          <p:cNvSpPr txBox="1"/>
          <p:nvPr/>
        </p:nvSpPr>
        <p:spPr>
          <a:xfrm>
            <a:off x="5908880" y="3084057"/>
            <a:ext cx="1945915" cy="246221"/>
          </a:xfrm>
          <a:prstGeom prst="rect">
            <a:avLst/>
          </a:prstGeom>
          <a:noFill/>
        </p:spPr>
        <p:txBody>
          <a:bodyPr wrap="square" rtlCol="0">
            <a:spAutoFit/>
          </a:bodyPr>
          <a:lstStyle/>
          <a:p>
            <a:pPr algn="ctr"/>
            <a:r>
              <a:rPr lang="fr-FR" sz="1000" dirty="0"/>
              <a:t>Input speakers</a:t>
            </a:r>
          </a:p>
        </p:txBody>
      </p:sp>
      <p:sp>
        <p:nvSpPr>
          <p:cNvPr id="17" name="ZoneTexte 16"/>
          <p:cNvSpPr txBox="1"/>
          <p:nvPr/>
        </p:nvSpPr>
        <p:spPr>
          <a:xfrm>
            <a:off x="5998246" y="4104010"/>
            <a:ext cx="1945915" cy="246221"/>
          </a:xfrm>
          <a:prstGeom prst="rect">
            <a:avLst/>
          </a:prstGeom>
          <a:noFill/>
        </p:spPr>
        <p:txBody>
          <a:bodyPr wrap="square" rtlCol="0">
            <a:spAutoFit/>
          </a:bodyPr>
          <a:lstStyle/>
          <a:p>
            <a:pPr algn="ctr"/>
            <a:r>
              <a:rPr lang="fr-FR" sz="1000" dirty="0"/>
              <a:t>Output speakers</a:t>
            </a:r>
          </a:p>
        </p:txBody>
      </p:sp>
      <p:sp>
        <p:nvSpPr>
          <p:cNvPr id="20" name="ZoneTexte 19"/>
          <p:cNvSpPr txBox="1"/>
          <p:nvPr/>
        </p:nvSpPr>
        <p:spPr>
          <a:xfrm>
            <a:off x="5539018" y="2329677"/>
            <a:ext cx="1342819" cy="400110"/>
          </a:xfrm>
          <a:prstGeom prst="rect">
            <a:avLst/>
          </a:prstGeom>
          <a:noFill/>
        </p:spPr>
        <p:txBody>
          <a:bodyPr wrap="square" rtlCol="0">
            <a:spAutoFit/>
          </a:bodyPr>
          <a:lstStyle/>
          <a:p>
            <a:pPr algn="ctr"/>
            <a:r>
              <a:rPr lang="fr-FR" sz="1000" dirty="0"/>
              <a:t>OEM cable protection </a:t>
            </a:r>
          </a:p>
        </p:txBody>
      </p:sp>
      <p:sp>
        <p:nvSpPr>
          <p:cNvPr id="21" name="ZoneTexte 20"/>
          <p:cNvSpPr txBox="1"/>
          <p:nvPr/>
        </p:nvSpPr>
        <p:spPr>
          <a:xfrm>
            <a:off x="1330576" y="4686733"/>
            <a:ext cx="1449569" cy="400110"/>
          </a:xfrm>
          <a:prstGeom prst="rect">
            <a:avLst/>
          </a:prstGeom>
          <a:noFill/>
        </p:spPr>
        <p:txBody>
          <a:bodyPr wrap="square" rtlCol="0">
            <a:spAutoFit/>
          </a:bodyPr>
          <a:lstStyle/>
          <a:p>
            <a:pPr algn="ctr"/>
            <a:r>
              <a:rPr lang="fr-FR" sz="1000" dirty="0"/>
              <a:t>Direct Input connector to impulse</a:t>
            </a:r>
          </a:p>
        </p:txBody>
      </p:sp>
      <p:sp>
        <p:nvSpPr>
          <p:cNvPr id="22" name="ZoneTexte 21"/>
          <p:cNvSpPr txBox="1"/>
          <p:nvPr/>
        </p:nvSpPr>
        <p:spPr>
          <a:xfrm>
            <a:off x="601933" y="1293175"/>
            <a:ext cx="1927745" cy="400110"/>
          </a:xfrm>
          <a:prstGeom prst="rect">
            <a:avLst/>
          </a:prstGeom>
          <a:noFill/>
        </p:spPr>
        <p:txBody>
          <a:bodyPr wrap="square" rtlCol="0">
            <a:spAutoFit/>
          </a:bodyPr>
          <a:lstStyle/>
          <a:p>
            <a:pPr algn="ctr"/>
            <a:r>
              <a:rPr lang="fr-FR" sz="1000" dirty="0"/>
              <a:t>Output speakers to ISUB TWIN (left/right)</a:t>
            </a:r>
          </a:p>
        </p:txBody>
      </p:sp>
      <p:pic>
        <p:nvPicPr>
          <p:cNvPr id="23" name="Image 22"/>
          <p:cNvPicPr>
            <a:picLocks noChangeAspect="1"/>
          </p:cNvPicPr>
          <p:nvPr/>
        </p:nvPicPr>
        <p:blipFill>
          <a:blip r:embed="rId4"/>
          <a:stretch>
            <a:fillRect/>
          </a:stretch>
        </p:blipFill>
        <p:spPr>
          <a:xfrm rot="5400000">
            <a:off x="7707908" y="2493430"/>
            <a:ext cx="4925912" cy="2664254"/>
          </a:xfrm>
          <a:prstGeom prst="rect">
            <a:avLst/>
          </a:prstGeom>
        </p:spPr>
      </p:pic>
      <p:sp>
        <p:nvSpPr>
          <p:cNvPr id="24" name="ZoneTexte 23"/>
          <p:cNvSpPr txBox="1"/>
          <p:nvPr/>
        </p:nvSpPr>
        <p:spPr>
          <a:xfrm>
            <a:off x="5998246" y="3538150"/>
            <a:ext cx="2110079" cy="553998"/>
          </a:xfrm>
          <a:prstGeom prst="rect">
            <a:avLst/>
          </a:prstGeom>
          <a:noFill/>
        </p:spPr>
        <p:txBody>
          <a:bodyPr wrap="square" rtlCol="0">
            <a:spAutoFit/>
          </a:bodyPr>
          <a:lstStyle/>
          <a:p>
            <a:pPr algn="ctr"/>
            <a:r>
              <a:rPr lang="fr-FR" sz="1000" dirty="0"/>
              <a:t>Iso connector</a:t>
            </a:r>
          </a:p>
          <a:p>
            <a:pPr algn="ctr"/>
            <a:r>
              <a:rPr lang="fr-FR" sz="1000" dirty="0"/>
              <a:t>Direct plug to Focal  Y ISO harness </a:t>
            </a:r>
          </a:p>
        </p:txBody>
      </p:sp>
      <p:cxnSp>
        <p:nvCxnSpPr>
          <p:cNvPr id="50" name="Connecteur droit avec flèche 49"/>
          <p:cNvCxnSpPr/>
          <p:nvPr/>
        </p:nvCxnSpPr>
        <p:spPr>
          <a:xfrm flipH="1">
            <a:off x="4851773" y="4257603"/>
            <a:ext cx="1491436" cy="4291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1" name="Connecteur droit avec flèche 50"/>
          <p:cNvCxnSpPr/>
          <p:nvPr/>
        </p:nvCxnSpPr>
        <p:spPr>
          <a:xfrm flipH="1">
            <a:off x="4707590" y="3364129"/>
            <a:ext cx="1697721" cy="86187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3" name="Connecteur droit avec flèche 52"/>
          <p:cNvCxnSpPr/>
          <p:nvPr/>
        </p:nvCxnSpPr>
        <p:spPr>
          <a:xfrm flipV="1">
            <a:off x="2150435" y="4234103"/>
            <a:ext cx="81729" cy="41630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5" name="ZoneTexte 54"/>
          <p:cNvSpPr txBox="1"/>
          <p:nvPr/>
        </p:nvSpPr>
        <p:spPr>
          <a:xfrm>
            <a:off x="3765009" y="2329677"/>
            <a:ext cx="1665923" cy="246221"/>
          </a:xfrm>
          <a:prstGeom prst="rect">
            <a:avLst/>
          </a:prstGeom>
          <a:noFill/>
        </p:spPr>
        <p:txBody>
          <a:bodyPr wrap="square" rtlCol="0">
            <a:spAutoFit/>
          </a:bodyPr>
          <a:lstStyle/>
          <a:p>
            <a:pPr algn="ctr"/>
            <a:r>
              <a:rPr lang="fr-FR" sz="1000" dirty="0"/>
              <a:t>Fuse protection</a:t>
            </a:r>
          </a:p>
        </p:txBody>
      </p:sp>
      <p:sp>
        <p:nvSpPr>
          <p:cNvPr id="15" name="Espace réservé du texte 14"/>
          <p:cNvSpPr>
            <a:spLocks noGrp="1"/>
          </p:cNvSpPr>
          <p:nvPr>
            <p:ph type="body" sz="quarter" idx="13"/>
          </p:nvPr>
        </p:nvSpPr>
        <p:spPr>
          <a:xfrm>
            <a:off x="8838737" y="273274"/>
            <a:ext cx="2664254" cy="763361"/>
          </a:xfrm>
        </p:spPr>
        <p:txBody>
          <a:bodyPr/>
          <a:lstStyle/>
          <a:p>
            <a:r>
              <a:rPr lang="fr-FR" sz="3600" dirty="0">
                <a:solidFill>
                  <a:srgbClr val="A37747"/>
                </a:solidFill>
              </a:rPr>
              <a:t>IW IMP 2.2</a:t>
            </a:r>
          </a:p>
        </p:txBody>
      </p:sp>
      <p:grpSp>
        <p:nvGrpSpPr>
          <p:cNvPr id="10" name="Groupe 9"/>
          <p:cNvGrpSpPr/>
          <p:nvPr/>
        </p:nvGrpSpPr>
        <p:grpSpPr>
          <a:xfrm>
            <a:off x="9487493" y="825637"/>
            <a:ext cx="1200150" cy="243397"/>
            <a:chOff x="1440697" y="1808701"/>
            <a:chExt cx="1200150" cy="331272"/>
          </a:xfrm>
        </p:grpSpPr>
        <p:sp>
          <p:nvSpPr>
            <p:cNvPr id="11" name="Rectangle 10"/>
            <p:cNvSpPr/>
            <p:nvPr/>
          </p:nvSpPr>
          <p:spPr>
            <a:xfrm>
              <a:off x="1440697" y="1808701"/>
              <a:ext cx="734786" cy="331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entury Gothic" panose="020B0502020202020204" pitchFamily="34" charset="0"/>
              </a:endParaRPr>
            </a:p>
          </p:txBody>
        </p:sp>
        <p:cxnSp>
          <p:nvCxnSpPr>
            <p:cNvPr id="13" name="Straight Connector 4"/>
            <p:cNvCxnSpPr>
              <a:cxnSpLocks/>
            </p:cNvCxnSpPr>
            <p:nvPr/>
          </p:nvCxnSpPr>
          <p:spPr>
            <a:xfrm>
              <a:off x="1440697" y="2139972"/>
              <a:ext cx="1200150" cy="0"/>
            </a:xfrm>
            <a:prstGeom prst="line">
              <a:avLst/>
            </a:prstGeom>
            <a:ln w="3175">
              <a:solidFill>
                <a:srgbClr val="A37747"/>
              </a:solidFill>
            </a:ln>
          </p:spPr>
          <p:style>
            <a:lnRef idx="1">
              <a:schemeClr val="accent1"/>
            </a:lnRef>
            <a:fillRef idx="0">
              <a:schemeClr val="accent1"/>
            </a:fillRef>
            <a:effectRef idx="0">
              <a:schemeClr val="accent1"/>
            </a:effectRef>
            <a:fontRef idx="minor">
              <a:schemeClr val="tx1"/>
            </a:fontRef>
          </p:style>
        </p:cxnSp>
      </p:grpSp>
      <p:sp>
        <p:nvSpPr>
          <p:cNvPr id="52" name="Espace réservé du texte 1"/>
          <p:cNvSpPr>
            <a:spLocks noGrp="1"/>
          </p:cNvSpPr>
          <p:nvPr>
            <p:ph type="body" sz="quarter" idx="12"/>
          </p:nvPr>
        </p:nvSpPr>
        <p:spPr>
          <a:xfrm>
            <a:off x="601933" y="346413"/>
            <a:ext cx="2178212" cy="308542"/>
          </a:xfrm>
        </p:spPr>
        <p:txBody>
          <a:bodyPr>
            <a:noAutofit/>
          </a:bodyPr>
          <a:lstStyle/>
          <a:p>
            <a:r>
              <a:rPr lang="fr-FR" sz="1800" b="1" dirty="0">
                <a:solidFill>
                  <a:srgbClr val="A37747"/>
                </a:solidFill>
              </a:rPr>
              <a:t>Cable explication</a:t>
            </a:r>
          </a:p>
        </p:txBody>
      </p:sp>
    </p:spTree>
    <p:extLst>
      <p:ext uri="{BB962C8B-B14F-4D97-AF65-F5344CB8AC3E}">
        <p14:creationId xmlns:p14="http://schemas.microsoft.com/office/powerpoint/2010/main" val="11652244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Espace réservé du texte 19"/>
          <p:cNvSpPr>
            <a:spLocks noGrp="1"/>
          </p:cNvSpPr>
          <p:nvPr>
            <p:ph type="body" sz="quarter" idx="13"/>
          </p:nvPr>
        </p:nvSpPr>
        <p:spPr>
          <a:xfrm>
            <a:off x="716144" y="105624"/>
            <a:ext cx="6944880" cy="395979"/>
          </a:xfrm>
        </p:spPr>
        <p:txBody>
          <a:bodyPr/>
          <a:lstStyle/>
          <a:p>
            <a:r>
              <a:rPr lang="fr-FR" sz="1800" dirty="0">
                <a:solidFill>
                  <a:srgbClr val="A37747"/>
                </a:solidFill>
              </a:rPr>
              <a:t>Focal Inside cables references main brands </a:t>
            </a:r>
          </a:p>
        </p:txBody>
      </p:sp>
      <p:grpSp>
        <p:nvGrpSpPr>
          <p:cNvPr id="5" name="Groupe 4"/>
          <p:cNvGrpSpPr/>
          <p:nvPr/>
        </p:nvGrpSpPr>
        <p:grpSpPr>
          <a:xfrm>
            <a:off x="1812469" y="390036"/>
            <a:ext cx="1200150" cy="138798"/>
            <a:chOff x="1440697" y="1808701"/>
            <a:chExt cx="1200150" cy="331272"/>
          </a:xfrm>
        </p:grpSpPr>
        <p:sp>
          <p:nvSpPr>
            <p:cNvPr id="6" name="Rectangle 5"/>
            <p:cNvSpPr/>
            <p:nvPr/>
          </p:nvSpPr>
          <p:spPr>
            <a:xfrm>
              <a:off x="1440697" y="1808701"/>
              <a:ext cx="734786" cy="331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entury Gothic" panose="020B0502020202020204" pitchFamily="34" charset="0"/>
              </a:endParaRPr>
            </a:p>
          </p:txBody>
        </p:sp>
        <p:cxnSp>
          <p:nvCxnSpPr>
            <p:cNvPr id="7" name="Straight Connector 4"/>
            <p:cNvCxnSpPr>
              <a:cxnSpLocks/>
            </p:cNvCxnSpPr>
            <p:nvPr/>
          </p:nvCxnSpPr>
          <p:spPr>
            <a:xfrm>
              <a:off x="1440697" y="2139972"/>
              <a:ext cx="1200150" cy="0"/>
            </a:xfrm>
            <a:prstGeom prst="line">
              <a:avLst/>
            </a:prstGeom>
            <a:ln w="3175">
              <a:solidFill>
                <a:srgbClr val="A37747"/>
              </a:solidFill>
            </a:ln>
          </p:spPr>
          <p:style>
            <a:lnRef idx="1">
              <a:schemeClr val="accent1"/>
            </a:lnRef>
            <a:fillRef idx="0">
              <a:schemeClr val="accent1"/>
            </a:fillRef>
            <a:effectRef idx="0">
              <a:schemeClr val="accent1"/>
            </a:effectRef>
            <a:fontRef idx="minor">
              <a:schemeClr val="tx1"/>
            </a:fontRef>
          </p:style>
        </p:cxnSp>
      </p:grpSp>
      <p:pic>
        <p:nvPicPr>
          <p:cNvPr id="9" name="Image 8"/>
          <p:cNvPicPr>
            <a:picLocks noChangeAspect="1"/>
          </p:cNvPicPr>
          <p:nvPr/>
        </p:nvPicPr>
        <p:blipFill>
          <a:blip r:embed="rId3"/>
          <a:stretch>
            <a:fillRect/>
          </a:stretch>
        </p:blipFill>
        <p:spPr>
          <a:xfrm>
            <a:off x="2018760" y="2983266"/>
            <a:ext cx="648690" cy="420958"/>
          </a:xfrm>
          <a:prstGeom prst="rect">
            <a:avLst/>
          </a:prstGeom>
        </p:spPr>
      </p:pic>
      <p:sp>
        <p:nvSpPr>
          <p:cNvPr id="10" name="ZoneTexte 9"/>
          <p:cNvSpPr txBox="1"/>
          <p:nvPr/>
        </p:nvSpPr>
        <p:spPr>
          <a:xfrm>
            <a:off x="2808108" y="3952954"/>
            <a:ext cx="1927745" cy="246221"/>
          </a:xfrm>
          <a:prstGeom prst="rect">
            <a:avLst/>
          </a:prstGeom>
          <a:noFill/>
        </p:spPr>
        <p:txBody>
          <a:bodyPr wrap="square" rtlCol="0">
            <a:spAutoFit/>
          </a:bodyPr>
          <a:lstStyle/>
          <a:p>
            <a:r>
              <a:rPr lang="fr-FR" sz="1000" b="1" dirty="0"/>
              <a:t>IW TOY YISO HARNESS </a:t>
            </a:r>
          </a:p>
        </p:txBody>
      </p:sp>
      <p:pic>
        <p:nvPicPr>
          <p:cNvPr id="11" name="Imag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6525" y="4328047"/>
            <a:ext cx="629003" cy="436812"/>
          </a:xfrm>
          <a:prstGeom prst="rect">
            <a:avLst/>
          </a:prstGeom>
        </p:spPr>
      </p:pic>
      <p:pic>
        <p:nvPicPr>
          <p:cNvPr id="15" name="Image 14"/>
          <p:cNvPicPr>
            <a:picLocks noChangeAspect="1"/>
          </p:cNvPicPr>
          <p:nvPr/>
        </p:nvPicPr>
        <p:blipFill>
          <a:blip r:embed="rId5"/>
          <a:stretch>
            <a:fillRect/>
          </a:stretch>
        </p:blipFill>
        <p:spPr>
          <a:xfrm>
            <a:off x="1151191" y="4178190"/>
            <a:ext cx="348909" cy="348909"/>
          </a:xfrm>
          <a:prstGeom prst="rect">
            <a:avLst/>
          </a:prstGeom>
        </p:spPr>
      </p:pic>
      <p:pic>
        <p:nvPicPr>
          <p:cNvPr id="23" name="Image 22"/>
          <p:cNvPicPr>
            <a:picLocks noChangeAspect="1"/>
          </p:cNvPicPr>
          <p:nvPr/>
        </p:nvPicPr>
        <p:blipFill>
          <a:blip r:embed="rId6"/>
          <a:stretch>
            <a:fillRect/>
          </a:stretch>
        </p:blipFill>
        <p:spPr>
          <a:xfrm>
            <a:off x="2056525" y="1672419"/>
            <a:ext cx="588704" cy="330477"/>
          </a:xfrm>
          <a:prstGeom prst="rect">
            <a:avLst/>
          </a:prstGeom>
        </p:spPr>
      </p:pic>
      <p:pic>
        <p:nvPicPr>
          <p:cNvPr id="24" name="Imag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64438" y="2022563"/>
            <a:ext cx="606560" cy="468649"/>
          </a:xfrm>
          <a:prstGeom prst="rect">
            <a:avLst/>
          </a:prstGeom>
        </p:spPr>
      </p:pic>
      <p:pic>
        <p:nvPicPr>
          <p:cNvPr id="25" name="Image 24"/>
          <p:cNvPicPr>
            <a:picLocks noChangeAspect="1"/>
          </p:cNvPicPr>
          <p:nvPr/>
        </p:nvPicPr>
        <p:blipFill>
          <a:blip r:embed="rId8"/>
          <a:stretch>
            <a:fillRect/>
          </a:stretch>
        </p:blipFill>
        <p:spPr>
          <a:xfrm>
            <a:off x="1097897" y="1984264"/>
            <a:ext cx="402203" cy="154012"/>
          </a:xfrm>
          <a:prstGeom prst="rect">
            <a:avLst/>
          </a:prstGeom>
        </p:spPr>
      </p:pic>
      <p:pic>
        <p:nvPicPr>
          <p:cNvPr id="27" name="Imag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26932" y="3940150"/>
            <a:ext cx="647889" cy="427382"/>
          </a:xfrm>
          <a:prstGeom prst="rect">
            <a:avLst/>
          </a:prstGeom>
        </p:spPr>
      </p:pic>
      <p:pic>
        <p:nvPicPr>
          <p:cNvPr id="28" name="Image 27"/>
          <p:cNvPicPr>
            <a:picLocks noChangeAspect="1"/>
          </p:cNvPicPr>
          <p:nvPr/>
        </p:nvPicPr>
        <p:blipFill>
          <a:blip r:embed="rId10"/>
          <a:stretch>
            <a:fillRect/>
          </a:stretch>
        </p:blipFill>
        <p:spPr>
          <a:xfrm>
            <a:off x="1044853" y="3054485"/>
            <a:ext cx="499157" cy="222871"/>
          </a:xfrm>
          <a:prstGeom prst="rect">
            <a:avLst/>
          </a:prstGeom>
        </p:spPr>
      </p:pic>
      <p:pic>
        <p:nvPicPr>
          <p:cNvPr id="29" name="Image 28"/>
          <p:cNvPicPr>
            <a:picLocks noChangeAspect="1"/>
          </p:cNvPicPr>
          <p:nvPr/>
        </p:nvPicPr>
        <p:blipFill>
          <a:blip r:embed="rId11"/>
          <a:stretch>
            <a:fillRect/>
          </a:stretch>
        </p:blipFill>
        <p:spPr>
          <a:xfrm>
            <a:off x="2124813" y="5247017"/>
            <a:ext cx="520416" cy="447257"/>
          </a:xfrm>
          <a:prstGeom prst="rect">
            <a:avLst/>
          </a:prstGeom>
        </p:spPr>
      </p:pic>
      <p:pic>
        <p:nvPicPr>
          <p:cNvPr id="30" name="Image 29"/>
          <p:cNvPicPr>
            <a:picLocks noChangeAspect="1"/>
          </p:cNvPicPr>
          <p:nvPr/>
        </p:nvPicPr>
        <p:blipFill>
          <a:blip r:embed="rId12"/>
          <a:stretch>
            <a:fillRect/>
          </a:stretch>
        </p:blipFill>
        <p:spPr>
          <a:xfrm>
            <a:off x="1169762" y="5283522"/>
            <a:ext cx="374248" cy="374248"/>
          </a:xfrm>
          <a:prstGeom prst="rect">
            <a:avLst/>
          </a:prstGeom>
        </p:spPr>
      </p:pic>
      <p:sp>
        <p:nvSpPr>
          <p:cNvPr id="31" name="ZoneTexte 30"/>
          <p:cNvSpPr txBox="1"/>
          <p:nvPr/>
        </p:nvSpPr>
        <p:spPr>
          <a:xfrm>
            <a:off x="2790050" y="5307264"/>
            <a:ext cx="1927745" cy="246221"/>
          </a:xfrm>
          <a:prstGeom prst="rect">
            <a:avLst/>
          </a:prstGeom>
          <a:noFill/>
        </p:spPr>
        <p:txBody>
          <a:bodyPr wrap="square" rtlCol="0">
            <a:spAutoFit/>
          </a:bodyPr>
          <a:lstStyle/>
          <a:p>
            <a:r>
              <a:rPr lang="fr-FR" sz="1000" b="1" dirty="0"/>
              <a:t>IW VW YISO HARNESS </a:t>
            </a:r>
          </a:p>
        </p:txBody>
      </p:sp>
      <p:sp>
        <p:nvSpPr>
          <p:cNvPr id="32" name="ZoneTexte 31"/>
          <p:cNvSpPr txBox="1"/>
          <p:nvPr/>
        </p:nvSpPr>
        <p:spPr>
          <a:xfrm>
            <a:off x="2813160" y="4398235"/>
            <a:ext cx="1927745" cy="246221"/>
          </a:xfrm>
          <a:prstGeom prst="rect">
            <a:avLst/>
          </a:prstGeom>
          <a:noFill/>
        </p:spPr>
        <p:txBody>
          <a:bodyPr wrap="square" rtlCol="0">
            <a:spAutoFit/>
          </a:bodyPr>
          <a:lstStyle/>
          <a:p>
            <a:r>
              <a:rPr lang="fr-FR" sz="1000" b="1" dirty="0"/>
              <a:t>IW TOY YISO HARNESS V2 </a:t>
            </a:r>
          </a:p>
        </p:txBody>
      </p:sp>
      <p:sp>
        <p:nvSpPr>
          <p:cNvPr id="33" name="ZoneTexte 32"/>
          <p:cNvSpPr txBox="1"/>
          <p:nvPr/>
        </p:nvSpPr>
        <p:spPr>
          <a:xfrm>
            <a:off x="2790051" y="2074688"/>
            <a:ext cx="1927745" cy="246221"/>
          </a:xfrm>
          <a:prstGeom prst="rect">
            <a:avLst/>
          </a:prstGeom>
          <a:noFill/>
        </p:spPr>
        <p:txBody>
          <a:bodyPr wrap="square" rtlCol="0">
            <a:spAutoFit/>
          </a:bodyPr>
          <a:lstStyle/>
          <a:p>
            <a:r>
              <a:rPr lang="fr-FR" sz="1000" b="1" dirty="0"/>
              <a:t>IW FOR YISO HARNESS V2 </a:t>
            </a:r>
          </a:p>
        </p:txBody>
      </p:sp>
      <p:sp>
        <p:nvSpPr>
          <p:cNvPr id="34" name="ZoneTexte 33"/>
          <p:cNvSpPr txBox="1"/>
          <p:nvPr/>
        </p:nvSpPr>
        <p:spPr>
          <a:xfrm>
            <a:off x="2793123" y="1721057"/>
            <a:ext cx="1927745" cy="246221"/>
          </a:xfrm>
          <a:prstGeom prst="rect">
            <a:avLst/>
          </a:prstGeom>
          <a:noFill/>
        </p:spPr>
        <p:txBody>
          <a:bodyPr wrap="square" rtlCol="0">
            <a:spAutoFit/>
          </a:bodyPr>
          <a:lstStyle/>
          <a:p>
            <a:r>
              <a:rPr lang="fr-FR" sz="1000" b="1" dirty="0"/>
              <a:t>IW FOR YISO HARNESS  </a:t>
            </a:r>
          </a:p>
        </p:txBody>
      </p:sp>
      <p:sp>
        <p:nvSpPr>
          <p:cNvPr id="35" name="ZoneTexte 34"/>
          <p:cNvSpPr txBox="1"/>
          <p:nvPr/>
        </p:nvSpPr>
        <p:spPr>
          <a:xfrm>
            <a:off x="2803298" y="3043925"/>
            <a:ext cx="1927745" cy="246221"/>
          </a:xfrm>
          <a:prstGeom prst="rect">
            <a:avLst/>
          </a:prstGeom>
          <a:noFill/>
        </p:spPr>
        <p:txBody>
          <a:bodyPr wrap="square" rtlCol="0">
            <a:spAutoFit/>
          </a:bodyPr>
          <a:lstStyle/>
          <a:p>
            <a:r>
              <a:rPr lang="fr-FR" sz="1000" b="1" dirty="0"/>
              <a:t>IW NIS YISO HARNESS  </a:t>
            </a:r>
          </a:p>
        </p:txBody>
      </p:sp>
      <p:pic>
        <p:nvPicPr>
          <p:cNvPr id="39" name="Image 3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761814" y="4988738"/>
            <a:ext cx="1434155" cy="1115718"/>
          </a:xfrm>
          <a:prstGeom prst="rect">
            <a:avLst/>
          </a:prstGeom>
        </p:spPr>
      </p:pic>
      <p:pic>
        <p:nvPicPr>
          <p:cNvPr id="40" name="Image 3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740400" y="3327336"/>
            <a:ext cx="1517543" cy="1062619"/>
          </a:xfrm>
          <a:prstGeom prst="rect">
            <a:avLst/>
          </a:prstGeom>
        </p:spPr>
      </p:pic>
      <p:pic>
        <p:nvPicPr>
          <p:cNvPr id="41" name="Image 4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846443" y="1795795"/>
            <a:ext cx="1462939" cy="1050228"/>
          </a:xfrm>
          <a:prstGeom prst="rect">
            <a:avLst/>
          </a:prstGeom>
        </p:spPr>
      </p:pic>
      <p:sp>
        <p:nvSpPr>
          <p:cNvPr id="42" name="ZoneTexte 41"/>
          <p:cNvSpPr txBox="1"/>
          <p:nvPr/>
        </p:nvSpPr>
        <p:spPr>
          <a:xfrm>
            <a:off x="7515411" y="2180846"/>
            <a:ext cx="1927745" cy="246221"/>
          </a:xfrm>
          <a:prstGeom prst="rect">
            <a:avLst/>
          </a:prstGeom>
          <a:noFill/>
        </p:spPr>
        <p:txBody>
          <a:bodyPr wrap="square" rtlCol="0">
            <a:spAutoFit/>
          </a:bodyPr>
          <a:lstStyle/>
          <a:p>
            <a:r>
              <a:rPr lang="fr-FR" sz="1000" b="1" dirty="0"/>
              <a:t>IW IMP ext 150  (2.0)</a:t>
            </a:r>
          </a:p>
        </p:txBody>
      </p:sp>
      <p:sp>
        <p:nvSpPr>
          <p:cNvPr id="43" name="ZoneTexte 42"/>
          <p:cNvSpPr txBox="1"/>
          <p:nvPr/>
        </p:nvSpPr>
        <p:spPr>
          <a:xfrm>
            <a:off x="7515411" y="3817040"/>
            <a:ext cx="1927745" cy="246221"/>
          </a:xfrm>
          <a:prstGeom prst="rect">
            <a:avLst/>
          </a:prstGeom>
          <a:noFill/>
        </p:spPr>
        <p:txBody>
          <a:bodyPr wrap="square" rtlCol="0">
            <a:spAutoFit/>
          </a:bodyPr>
          <a:lstStyle/>
          <a:p>
            <a:r>
              <a:rPr lang="fr-FR" sz="1000" b="1" dirty="0"/>
              <a:t>IW IMP 2.1</a:t>
            </a:r>
          </a:p>
        </p:txBody>
      </p:sp>
      <p:sp>
        <p:nvSpPr>
          <p:cNvPr id="44" name="ZoneTexte 43"/>
          <p:cNvSpPr txBox="1"/>
          <p:nvPr/>
        </p:nvSpPr>
        <p:spPr>
          <a:xfrm>
            <a:off x="7542314" y="5415334"/>
            <a:ext cx="1927745" cy="246221"/>
          </a:xfrm>
          <a:prstGeom prst="rect">
            <a:avLst/>
          </a:prstGeom>
          <a:noFill/>
        </p:spPr>
        <p:txBody>
          <a:bodyPr wrap="square" rtlCol="0">
            <a:spAutoFit/>
          </a:bodyPr>
          <a:lstStyle/>
          <a:p>
            <a:r>
              <a:rPr lang="fr-FR" sz="1000" b="1" dirty="0"/>
              <a:t>IW IMP 2.2</a:t>
            </a:r>
          </a:p>
        </p:txBody>
      </p:sp>
      <p:sp>
        <p:nvSpPr>
          <p:cNvPr id="46" name="Rectangle 45"/>
          <p:cNvSpPr/>
          <p:nvPr/>
        </p:nvSpPr>
        <p:spPr>
          <a:xfrm>
            <a:off x="5658470" y="4944141"/>
            <a:ext cx="5376789" cy="1115718"/>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p:cNvSpPr/>
          <p:nvPr/>
        </p:nvSpPr>
        <p:spPr>
          <a:xfrm>
            <a:off x="965020" y="1665827"/>
            <a:ext cx="3489636" cy="825385"/>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p:cNvSpPr/>
          <p:nvPr/>
        </p:nvSpPr>
        <p:spPr>
          <a:xfrm>
            <a:off x="949451" y="955906"/>
            <a:ext cx="2926186" cy="338554"/>
          </a:xfrm>
          <a:prstGeom prst="rect">
            <a:avLst/>
          </a:prstGeom>
        </p:spPr>
        <p:txBody>
          <a:bodyPr wrap="none">
            <a:spAutoFit/>
          </a:bodyPr>
          <a:lstStyle/>
          <a:p>
            <a:r>
              <a:rPr lang="fr-FR" sz="1600" b="1" dirty="0"/>
              <a:t>Head unit  y iso harness adaptor</a:t>
            </a:r>
          </a:p>
        </p:txBody>
      </p:sp>
      <p:sp>
        <p:nvSpPr>
          <p:cNvPr id="54" name="Rectangle 53"/>
          <p:cNvSpPr/>
          <p:nvPr/>
        </p:nvSpPr>
        <p:spPr>
          <a:xfrm>
            <a:off x="5626710" y="1005254"/>
            <a:ext cx="2231188" cy="338554"/>
          </a:xfrm>
          <a:prstGeom prst="rect">
            <a:avLst/>
          </a:prstGeom>
        </p:spPr>
        <p:txBody>
          <a:bodyPr wrap="none">
            <a:spAutoFit/>
          </a:bodyPr>
          <a:lstStyle/>
          <a:p>
            <a:r>
              <a:rPr lang="fr-FR" sz="1600" b="1" dirty="0"/>
              <a:t>Impulse cable extension</a:t>
            </a:r>
          </a:p>
        </p:txBody>
      </p:sp>
      <p:pic>
        <p:nvPicPr>
          <p:cNvPr id="55" name="Image 54"/>
          <p:cNvPicPr>
            <a:picLocks noChangeAspect="1"/>
          </p:cNvPicPr>
          <p:nvPr/>
        </p:nvPicPr>
        <p:blipFill>
          <a:blip r:embed="rId16"/>
          <a:stretch>
            <a:fillRect/>
          </a:stretch>
        </p:blipFill>
        <p:spPr>
          <a:xfrm>
            <a:off x="9576443" y="1869853"/>
            <a:ext cx="1118064" cy="1001378"/>
          </a:xfrm>
          <a:prstGeom prst="rect">
            <a:avLst/>
          </a:prstGeom>
        </p:spPr>
      </p:pic>
      <p:pic>
        <p:nvPicPr>
          <p:cNvPr id="56" name="Image 55"/>
          <p:cNvPicPr>
            <a:picLocks noChangeAspect="1"/>
          </p:cNvPicPr>
          <p:nvPr/>
        </p:nvPicPr>
        <p:blipFill>
          <a:blip r:embed="rId17"/>
          <a:stretch>
            <a:fillRect/>
          </a:stretch>
        </p:blipFill>
        <p:spPr>
          <a:xfrm flipH="1">
            <a:off x="9708129" y="5020466"/>
            <a:ext cx="1095605" cy="963068"/>
          </a:xfrm>
          <a:prstGeom prst="rect">
            <a:avLst/>
          </a:prstGeom>
        </p:spPr>
      </p:pic>
      <p:pic>
        <p:nvPicPr>
          <p:cNvPr id="57" name="Image 56"/>
          <p:cNvPicPr>
            <a:picLocks noChangeAspect="1"/>
          </p:cNvPicPr>
          <p:nvPr/>
        </p:nvPicPr>
        <p:blipFill>
          <a:blip r:embed="rId18"/>
          <a:stretch>
            <a:fillRect/>
          </a:stretch>
        </p:blipFill>
        <p:spPr>
          <a:xfrm>
            <a:off x="9576443" y="3438657"/>
            <a:ext cx="1227291" cy="951298"/>
          </a:xfrm>
          <a:prstGeom prst="rect">
            <a:avLst/>
          </a:prstGeom>
        </p:spPr>
      </p:pic>
      <p:sp>
        <p:nvSpPr>
          <p:cNvPr id="60" name="Rectangle 59">
            <a:extLst>
              <a:ext uri="{FF2B5EF4-FFF2-40B4-BE49-F238E27FC236}">
                <a16:creationId xmlns:a16="http://schemas.microsoft.com/office/drawing/2014/main" id="{6BD36D85-D4CC-41A9-9A53-1FD73CF31E88}"/>
              </a:ext>
            </a:extLst>
          </p:cNvPr>
          <p:cNvSpPr/>
          <p:nvPr/>
        </p:nvSpPr>
        <p:spPr>
          <a:xfrm>
            <a:off x="965020" y="3918779"/>
            <a:ext cx="3489636" cy="881892"/>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 name="Rectangle 64">
            <a:extLst>
              <a:ext uri="{FF2B5EF4-FFF2-40B4-BE49-F238E27FC236}">
                <a16:creationId xmlns:a16="http://schemas.microsoft.com/office/drawing/2014/main" id="{082E3533-42A7-4974-A636-74D4880E5809}"/>
              </a:ext>
            </a:extLst>
          </p:cNvPr>
          <p:cNvSpPr/>
          <p:nvPr/>
        </p:nvSpPr>
        <p:spPr>
          <a:xfrm>
            <a:off x="966437" y="5071321"/>
            <a:ext cx="3486802" cy="860123"/>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 name="Rectangle 74">
            <a:extLst>
              <a:ext uri="{FF2B5EF4-FFF2-40B4-BE49-F238E27FC236}">
                <a16:creationId xmlns:a16="http://schemas.microsoft.com/office/drawing/2014/main" id="{B967FB59-E9F7-4E51-BC68-8485F0C368A3}"/>
              </a:ext>
            </a:extLst>
          </p:cNvPr>
          <p:cNvSpPr/>
          <p:nvPr/>
        </p:nvSpPr>
        <p:spPr>
          <a:xfrm>
            <a:off x="5632581" y="3332530"/>
            <a:ext cx="5376789" cy="1115718"/>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6" name="Rectangle 75">
            <a:extLst>
              <a:ext uri="{FF2B5EF4-FFF2-40B4-BE49-F238E27FC236}">
                <a16:creationId xmlns:a16="http://schemas.microsoft.com/office/drawing/2014/main" id="{132E6B27-A5C0-4894-B62E-461591C550E2}"/>
              </a:ext>
            </a:extLst>
          </p:cNvPr>
          <p:cNvSpPr/>
          <p:nvPr/>
        </p:nvSpPr>
        <p:spPr>
          <a:xfrm>
            <a:off x="5626710" y="1725111"/>
            <a:ext cx="5376789" cy="1115718"/>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AF2EA182-2E75-8753-1252-392110F58EE3}"/>
              </a:ext>
            </a:extLst>
          </p:cNvPr>
          <p:cNvSpPr/>
          <p:nvPr/>
        </p:nvSpPr>
        <p:spPr>
          <a:xfrm>
            <a:off x="963603" y="2794760"/>
            <a:ext cx="3489636" cy="825385"/>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648959150"/>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1265192" y="2693149"/>
            <a:ext cx="8874693" cy="3786028"/>
          </a:xfrm>
        </p:spPr>
        <p:txBody>
          <a:bodyPr>
            <a:normAutofit/>
          </a:bodyPr>
          <a:lstStyle/>
          <a:p>
            <a:r>
              <a:rPr lang="en-US" b="1" dirty="0"/>
              <a:t>Easy audio solution</a:t>
            </a:r>
          </a:p>
          <a:p>
            <a:r>
              <a:rPr lang="en-US" sz="800" b="1" dirty="0"/>
              <a:t> </a:t>
            </a:r>
          </a:p>
          <a:p>
            <a:r>
              <a:rPr lang="en-US" dirty="0"/>
              <a:t>With our line of dedicated cables  made for our impulse 4.320 amplifier, you will find many solutions to make a complete audio installation.</a:t>
            </a:r>
          </a:p>
          <a:p>
            <a:endParaRPr lang="en-US" sz="800" dirty="0"/>
          </a:p>
          <a:p>
            <a:r>
              <a:rPr lang="en-US" dirty="0"/>
              <a:t>New Focal Inside cable </a:t>
            </a:r>
            <a:r>
              <a:rPr lang="en-US" b="1" dirty="0"/>
              <a:t>IW BMW IMP 2.2 </a:t>
            </a:r>
            <a:r>
              <a:rPr lang="en-US" dirty="0"/>
              <a:t>can fit on </a:t>
            </a:r>
            <a:r>
              <a:rPr lang="en-US" b="1" dirty="0"/>
              <a:t>Mercedes, </a:t>
            </a:r>
            <a:r>
              <a:rPr lang="en-US" dirty="0"/>
              <a:t>You have the possibility to </a:t>
            </a:r>
          </a:p>
          <a:p>
            <a:r>
              <a:rPr lang="en-US" dirty="0"/>
              <a:t>add  impulse 4.320 amplifier and  two front subwoofers, fast and easily.</a:t>
            </a:r>
          </a:p>
          <a:p>
            <a:r>
              <a:rPr lang="en-US" b="1" i="1" dirty="0">
                <a:solidFill>
                  <a:srgbClr val="FF0000"/>
                </a:solidFill>
              </a:rPr>
              <a:t>(ONLY  available with NGT 5 head unit, not after) </a:t>
            </a:r>
          </a:p>
          <a:p>
            <a:endParaRPr lang="en-US" sz="800" dirty="0"/>
          </a:p>
          <a:p>
            <a:r>
              <a:rPr lang="en-US" dirty="0"/>
              <a:t>Easy installation in plug and play, just connect our Y  ISO fakra and IW IMP 2,2 cables to subwoofer with Mercedes connector (included on box).</a:t>
            </a:r>
          </a:p>
          <a:p>
            <a:endParaRPr lang="en-US" sz="800" dirty="0"/>
          </a:p>
          <a:p>
            <a:r>
              <a:rPr lang="en-US" dirty="0"/>
              <a:t>You can amplify front doors speakers, and both under seat subwoofers…. Simple </a:t>
            </a:r>
          </a:p>
          <a:p>
            <a:endParaRPr lang="en-US" dirty="0"/>
          </a:p>
          <a:p>
            <a:endParaRPr lang="en-US" dirty="0"/>
          </a:p>
          <a:p>
            <a:endParaRPr lang="fr-FR" b="1" dirty="0"/>
          </a:p>
        </p:txBody>
      </p:sp>
      <p:sp>
        <p:nvSpPr>
          <p:cNvPr id="4" name="Espace réservé du texte 1"/>
          <p:cNvSpPr txBox="1">
            <a:spLocks/>
          </p:cNvSpPr>
          <p:nvPr/>
        </p:nvSpPr>
        <p:spPr>
          <a:xfrm>
            <a:off x="682369" y="175027"/>
            <a:ext cx="8962187" cy="30854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sz="1800" b="1" dirty="0">
              <a:solidFill>
                <a:srgbClr val="A37747"/>
              </a:solidFill>
            </a:endParaRPr>
          </a:p>
        </p:txBody>
      </p:sp>
      <p:sp>
        <p:nvSpPr>
          <p:cNvPr id="11" name="Ellipse 10"/>
          <p:cNvSpPr/>
          <p:nvPr/>
        </p:nvSpPr>
        <p:spPr>
          <a:xfrm>
            <a:off x="10139884" y="3061366"/>
            <a:ext cx="1691897" cy="1547579"/>
          </a:xfrm>
          <a:prstGeom prst="ellipse">
            <a:avLst/>
          </a:prstGeom>
          <a:solidFill>
            <a:schemeClr val="bg1"/>
          </a:solidFill>
          <a:ln>
            <a:solidFill>
              <a:srgbClr val="A37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
          <p:cNvSpPr txBox="1">
            <a:spLocks/>
          </p:cNvSpPr>
          <p:nvPr/>
        </p:nvSpPr>
        <p:spPr>
          <a:xfrm>
            <a:off x="682369" y="75252"/>
            <a:ext cx="10870453" cy="30854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4000" b="1" dirty="0">
                <a:solidFill>
                  <a:srgbClr val="A37747"/>
                </a:solidFill>
              </a:rPr>
              <a:t>Mercedes  </a:t>
            </a:r>
          </a:p>
          <a:p>
            <a:pPr algn="ctr"/>
            <a:r>
              <a:rPr lang="fr-FR" sz="3600" b="1" dirty="0">
                <a:solidFill>
                  <a:srgbClr val="A37747"/>
                </a:solidFill>
              </a:rPr>
              <a:t>Focal Inside IW IMP 2.2 cables</a:t>
            </a:r>
          </a:p>
          <a:p>
            <a:pPr algn="ctr"/>
            <a:r>
              <a:rPr lang="fr-FR" sz="1800" b="1" dirty="0">
                <a:solidFill>
                  <a:srgbClr val="A37747"/>
                </a:solidFill>
              </a:rPr>
              <a:t>Audio solution plug and play </a:t>
            </a:r>
          </a:p>
        </p:txBody>
      </p:sp>
      <p:sp>
        <p:nvSpPr>
          <p:cNvPr id="10" name="Rectangle 9"/>
          <p:cNvSpPr/>
          <p:nvPr/>
        </p:nvSpPr>
        <p:spPr>
          <a:xfrm>
            <a:off x="2233662" y="2135963"/>
            <a:ext cx="7724680" cy="369332"/>
          </a:xfrm>
          <a:prstGeom prst="rect">
            <a:avLst/>
          </a:prstGeom>
        </p:spPr>
        <p:txBody>
          <a:bodyPr wrap="none">
            <a:spAutoFit/>
          </a:bodyPr>
          <a:lstStyle/>
          <a:p>
            <a:pPr algn="ctr"/>
            <a:r>
              <a:rPr lang="en-US" b="1" dirty="0">
                <a:solidFill>
                  <a:srgbClr val="A37747"/>
                </a:solidFill>
              </a:rPr>
              <a:t>Mercedes cable, Front speaker and both front subwoofers   audio amplification.</a:t>
            </a:r>
            <a:endParaRPr lang="fr-FR" b="1" dirty="0">
              <a:solidFill>
                <a:srgbClr val="A37747"/>
              </a:solidFill>
            </a:endParaRPr>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0302341" y="3151664"/>
            <a:ext cx="1366982" cy="1366982"/>
          </a:xfrm>
          <a:prstGeom prst="rect">
            <a:avLst/>
          </a:prstGeom>
        </p:spPr>
      </p:pic>
      <p:pic>
        <p:nvPicPr>
          <p:cNvPr id="9" name="Image 8">
            <a:extLst>
              <a:ext uri="{FF2B5EF4-FFF2-40B4-BE49-F238E27FC236}">
                <a16:creationId xmlns:a16="http://schemas.microsoft.com/office/drawing/2014/main" id="{06CD7EA9-0B7C-49C0-A504-462802BA23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9853" y="175027"/>
            <a:ext cx="1361928" cy="1361928"/>
          </a:xfrm>
          <a:prstGeom prst="rect">
            <a:avLst/>
          </a:prstGeom>
        </p:spPr>
      </p:pic>
    </p:spTree>
    <p:extLst>
      <p:ext uri="{BB962C8B-B14F-4D97-AF65-F5344CB8AC3E}">
        <p14:creationId xmlns:p14="http://schemas.microsoft.com/office/powerpoint/2010/main" val="38721731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914400" y="2"/>
            <a:ext cx="11277600" cy="25717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space réservé du texte 9">
            <a:extLst>
              <a:ext uri="{FF2B5EF4-FFF2-40B4-BE49-F238E27FC236}">
                <a16:creationId xmlns:a16="http://schemas.microsoft.com/office/drawing/2014/main" id="{B1D2EF53-B865-41A1-8D3C-CAE751B68178}"/>
              </a:ext>
            </a:extLst>
          </p:cNvPr>
          <p:cNvSpPr>
            <a:spLocks noGrp="1"/>
          </p:cNvSpPr>
          <p:nvPr>
            <p:ph type="body" sz="quarter" idx="12"/>
          </p:nvPr>
        </p:nvSpPr>
        <p:spPr/>
        <p:txBody>
          <a:bodyPr/>
          <a:lstStyle/>
          <a:p>
            <a:endParaRPr lang="fr-FR"/>
          </a:p>
        </p:txBody>
      </p:sp>
      <p:sp>
        <p:nvSpPr>
          <p:cNvPr id="14" name="Espace réservé du texte 13">
            <a:extLst>
              <a:ext uri="{FF2B5EF4-FFF2-40B4-BE49-F238E27FC236}">
                <a16:creationId xmlns:a16="http://schemas.microsoft.com/office/drawing/2014/main" id="{D449AB52-D6A1-4523-8007-262EB476E711}"/>
              </a:ext>
            </a:extLst>
          </p:cNvPr>
          <p:cNvSpPr>
            <a:spLocks noGrp="1"/>
          </p:cNvSpPr>
          <p:nvPr>
            <p:ph type="body" sz="quarter" idx="12"/>
          </p:nvPr>
        </p:nvSpPr>
        <p:spPr/>
        <p:txBody>
          <a:bodyPr/>
          <a:lstStyle/>
          <a:p>
            <a:endParaRPr lang="fr-FR"/>
          </a:p>
        </p:txBody>
      </p:sp>
      <p:sp>
        <p:nvSpPr>
          <p:cNvPr id="16" name="Espace réservé du texte 15">
            <a:extLst>
              <a:ext uri="{FF2B5EF4-FFF2-40B4-BE49-F238E27FC236}">
                <a16:creationId xmlns:a16="http://schemas.microsoft.com/office/drawing/2014/main" id="{4C190E56-C416-406F-8842-D36245183595}"/>
              </a:ext>
            </a:extLst>
          </p:cNvPr>
          <p:cNvSpPr>
            <a:spLocks noGrp="1"/>
          </p:cNvSpPr>
          <p:nvPr>
            <p:ph type="body" sz="quarter" idx="12"/>
          </p:nvPr>
        </p:nvSpPr>
        <p:spPr/>
        <p:txBody>
          <a:bodyPr/>
          <a:lstStyle/>
          <a:p>
            <a:endParaRPr lang="fr-FR"/>
          </a:p>
        </p:txBody>
      </p:sp>
      <p:sp>
        <p:nvSpPr>
          <p:cNvPr id="19" name="Espace réservé du texte 18">
            <a:extLst>
              <a:ext uri="{FF2B5EF4-FFF2-40B4-BE49-F238E27FC236}">
                <a16:creationId xmlns:a16="http://schemas.microsoft.com/office/drawing/2014/main" id="{7D0AA999-4782-4D35-99D6-8A0EC2B757D0}"/>
              </a:ext>
            </a:extLst>
          </p:cNvPr>
          <p:cNvSpPr>
            <a:spLocks noGrp="1"/>
          </p:cNvSpPr>
          <p:nvPr>
            <p:ph type="body" sz="quarter" idx="12"/>
          </p:nvPr>
        </p:nvSpPr>
        <p:spPr/>
        <p:txBody>
          <a:bodyPr/>
          <a:lstStyle/>
          <a:p>
            <a:endParaRPr lang="fr-FR"/>
          </a:p>
        </p:txBody>
      </p:sp>
      <p:sp>
        <p:nvSpPr>
          <p:cNvPr id="28" name="Espace réservé du texte 27">
            <a:extLst>
              <a:ext uri="{FF2B5EF4-FFF2-40B4-BE49-F238E27FC236}">
                <a16:creationId xmlns:a16="http://schemas.microsoft.com/office/drawing/2014/main" id="{E488EB32-878C-4BEB-8BF2-C6631666D684}"/>
              </a:ext>
            </a:extLst>
          </p:cNvPr>
          <p:cNvSpPr>
            <a:spLocks noGrp="1"/>
          </p:cNvSpPr>
          <p:nvPr>
            <p:ph type="body" sz="quarter" idx="12"/>
          </p:nvPr>
        </p:nvSpPr>
        <p:spPr/>
        <p:txBody>
          <a:bodyPr/>
          <a:lstStyle/>
          <a:p>
            <a:endParaRPr lang="fr-FR"/>
          </a:p>
        </p:txBody>
      </p:sp>
      <p:sp>
        <p:nvSpPr>
          <p:cNvPr id="11" name="ZoneTexte 10">
            <a:extLst>
              <a:ext uri="{FF2B5EF4-FFF2-40B4-BE49-F238E27FC236}">
                <a16:creationId xmlns:a16="http://schemas.microsoft.com/office/drawing/2014/main" id="{89C16460-12AA-1BB8-B35B-45B31E7ADFC1}"/>
              </a:ext>
            </a:extLst>
          </p:cNvPr>
          <p:cNvSpPr txBox="1"/>
          <p:nvPr/>
        </p:nvSpPr>
        <p:spPr>
          <a:xfrm>
            <a:off x="1247774" y="6365136"/>
            <a:ext cx="7512524" cy="369332"/>
          </a:xfrm>
          <a:prstGeom prst="rect">
            <a:avLst/>
          </a:prstGeom>
          <a:noFill/>
        </p:spPr>
        <p:txBody>
          <a:bodyPr wrap="square" rtlCol="0">
            <a:spAutoFit/>
          </a:bodyPr>
          <a:lstStyle/>
          <a:p>
            <a:r>
              <a:rPr lang="fr-FR" sz="1000" dirty="0">
                <a:solidFill>
                  <a:srgbClr val="FF0000"/>
                </a:solidFill>
              </a:rPr>
              <a:t>Control the harness référence on </a:t>
            </a:r>
            <a:r>
              <a:rPr lang="fr-FR" dirty="0">
                <a:solidFill>
                  <a:srgbClr val="FF0000"/>
                </a:solidFill>
              </a:rPr>
              <a:t>Focal</a:t>
            </a:r>
            <a:r>
              <a:rPr lang="fr-FR" sz="1000" dirty="0">
                <a:solidFill>
                  <a:srgbClr val="FF0000"/>
                </a:solidFill>
              </a:rPr>
              <a:t> Inside compatibility List, Word Only with </a:t>
            </a:r>
            <a:r>
              <a:rPr lang="fr-FR" sz="1000" b="1" dirty="0">
                <a:solidFill>
                  <a:srgbClr val="FF0000"/>
                </a:solidFill>
              </a:rPr>
              <a:t>NGT5 Mercedes </a:t>
            </a:r>
            <a:r>
              <a:rPr lang="fr-FR" sz="1000" dirty="0">
                <a:solidFill>
                  <a:srgbClr val="FF0000"/>
                </a:solidFill>
              </a:rPr>
              <a:t>head unit, before 06/2019</a:t>
            </a:r>
          </a:p>
        </p:txBody>
      </p:sp>
      <p:pic>
        <p:nvPicPr>
          <p:cNvPr id="2" name="Image 1">
            <a:extLst>
              <a:ext uri="{FF2B5EF4-FFF2-40B4-BE49-F238E27FC236}">
                <a16:creationId xmlns:a16="http://schemas.microsoft.com/office/drawing/2014/main" id="{6B5B3749-5684-7A4A-F9D5-9E0555BEA20C}"/>
              </a:ext>
            </a:extLst>
          </p:cNvPr>
          <p:cNvPicPr>
            <a:picLocks noChangeAspect="1"/>
          </p:cNvPicPr>
          <p:nvPr/>
        </p:nvPicPr>
        <p:blipFill>
          <a:blip r:embed="rId3"/>
          <a:stretch>
            <a:fillRect/>
          </a:stretch>
        </p:blipFill>
        <p:spPr>
          <a:xfrm>
            <a:off x="-1" y="16498"/>
            <a:ext cx="12241197" cy="6841500"/>
          </a:xfrm>
          <a:prstGeom prst="rect">
            <a:avLst/>
          </a:prstGeom>
        </p:spPr>
      </p:pic>
    </p:spTree>
    <p:extLst>
      <p:ext uri="{BB962C8B-B14F-4D97-AF65-F5344CB8AC3E}">
        <p14:creationId xmlns:p14="http://schemas.microsoft.com/office/powerpoint/2010/main" val="424961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space réservé du texte 14"/>
          <p:cNvSpPr>
            <a:spLocks noGrp="1"/>
          </p:cNvSpPr>
          <p:nvPr>
            <p:ph type="body" sz="quarter" idx="13"/>
          </p:nvPr>
        </p:nvSpPr>
        <p:spPr>
          <a:xfrm>
            <a:off x="8589884" y="174220"/>
            <a:ext cx="3024753" cy="763361"/>
          </a:xfrm>
        </p:spPr>
        <p:txBody>
          <a:bodyPr/>
          <a:lstStyle/>
          <a:p>
            <a:r>
              <a:rPr lang="fr-FR" sz="3600" dirty="0">
                <a:solidFill>
                  <a:srgbClr val="A37747"/>
                </a:solidFill>
              </a:rPr>
              <a:t>IW IMP 2.2</a:t>
            </a:r>
          </a:p>
        </p:txBody>
      </p:sp>
      <p:grpSp>
        <p:nvGrpSpPr>
          <p:cNvPr id="10" name="Groupe 9"/>
          <p:cNvGrpSpPr/>
          <p:nvPr/>
        </p:nvGrpSpPr>
        <p:grpSpPr>
          <a:xfrm>
            <a:off x="9400161" y="697782"/>
            <a:ext cx="1200151" cy="243397"/>
            <a:chOff x="1440697" y="1808701"/>
            <a:chExt cx="1200150" cy="331272"/>
          </a:xfrm>
        </p:grpSpPr>
        <p:sp>
          <p:nvSpPr>
            <p:cNvPr id="11" name="Rectangle 10"/>
            <p:cNvSpPr/>
            <p:nvPr/>
          </p:nvSpPr>
          <p:spPr>
            <a:xfrm>
              <a:off x="1440697" y="1808701"/>
              <a:ext cx="734786" cy="331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entury Gothic" panose="020B0502020202020204" pitchFamily="34" charset="0"/>
              </a:endParaRPr>
            </a:p>
          </p:txBody>
        </p:sp>
        <p:cxnSp>
          <p:nvCxnSpPr>
            <p:cNvPr id="13" name="Straight Connector 4"/>
            <p:cNvCxnSpPr>
              <a:cxnSpLocks/>
            </p:cNvCxnSpPr>
            <p:nvPr/>
          </p:nvCxnSpPr>
          <p:spPr>
            <a:xfrm>
              <a:off x="1440697" y="2139972"/>
              <a:ext cx="1200150" cy="0"/>
            </a:xfrm>
            <a:prstGeom prst="line">
              <a:avLst/>
            </a:prstGeom>
            <a:ln w="3175">
              <a:solidFill>
                <a:srgbClr val="A37747"/>
              </a:solidFill>
            </a:ln>
          </p:spPr>
          <p:style>
            <a:lnRef idx="1">
              <a:schemeClr val="accent1"/>
            </a:lnRef>
            <a:fillRef idx="0">
              <a:schemeClr val="accent1"/>
            </a:fillRef>
            <a:effectRef idx="0">
              <a:schemeClr val="accent1"/>
            </a:effectRef>
            <a:fontRef idx="minor">
              <a:schemeClr val="tx1"/>
            </a:fontRef>
          </p:style>
        </p:cxnSp>
      </p:grpSp>
      <p:sp>
        <p:nvSpPr>
          <p:cNvPr id="3" name="Rectangle 2"/>
          <p:cNvSpPr/>
          <p:nvPr/>
        </p:nvSpPr>
        <p:spPr>
          <a:xfrm>
            <a:off x="729820" y="6049938"/>
            <a:ext cx="1787877" cy="592183"/>
          </a:xfrm>
          <a:prstGeom prst="rect">
            <a:avLst/>
          </a:prstGeom>
          <a:noFill/>
          <a:ln>
            <a:solidFill>
              <a:srgbClr val="A37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26"/>
          <p:cNvSpPr/>
          <p:nvPr/>
        </p:nvSpPr>
        <p:spPr>
          <a:xfrm>
            <a:off x="2755635" y="6049938"/>
            <a:ext cx="1075228" cy="592183"/>
          </a:xfrm>
          <a:prstGeom prst="rect">
            <a:avLst/>
          </a:prstGeom>
          <a:noFill/>
          <a:ln>
            <a:solidFill>
              <a:srgbClr val="A37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ZoneTexte 48"/>
          <p:cNvSpPr txBox="1"/>
          <p:nvPr/>
        </p:nvSpPr>
        <p:spPr>
          <a:xfrm>
            <a:off x="367671" y="6057344"/>
            <a:ext cx="2516495" cy="553998"/>
          </a:xfrm>
          <a:prstGeom prst="rect">
            <a:avLst/>
          </a:prstGeom>
          <a:noFill/>
        </p:spPr>
        <p:txBody>
          <a:bodyPr wrap="square" rtlCol="0">
            <a:spAutoFit/>
          </a:bodyPr>
          <a:lstStyle/>
          <a:p>
            <a:pPr algn="ctr"/>
            <a:r>
              <a:rPr lang="fr-FR" sz="1000" b="1" dirty="0"/>
              <a:t>Focal</a:t>
            </a:r>
            <a:r>
              <a:rPr lang="fr-FR" sz="1000" dirty="0"/>
              <a:t> Head unit</a:t>
            </a:r>
          </a:p>
          <a:p>
            <a:pPr algn="ctr"/>
            <a:r>
              <a:rPr lang="fr-FR" sz="1000" dirty="0"/>
              <a:t>Harness solution</a:t>
            </a:r>
          </a:p>
          <a:p>
            <a:pPr algn="ctr"/>
            <a:r>
              <a:rPr lang="fr-FR" sz="1000" dirty="0"/>
              <a:t>Y iso cables </a:t>
            </a:r>
          </a:p>
        </p:txBody>
      </p:sp>
      <p:sp>
        <p:nvSpPr>
          <p:cNvPr id="61" name="ZoneTexte 60"/>
          <p:cNvSpPr txBox="1"/>
          <p:nvPr/>
        </p:nvSpPr>
        <p:spPr>
          <a:xfrm>
            <a:off x="8363277" y="1461143"/>
            <a:ext cx="3477964" cy="2677656"/>
          </a:xfrm>
          <a:prstGeom prst="rect">
            <a:avLst/>
          </a:prstGeom>
          <a:noFill/>
        </p:spPr>
        <p:txBody>
          <a:bodyPr wrap="square" rtlCol="0">
            <a:spAutoFit/>
          </a:bodyPr>
          <a:lstStyle/>
          <a:p>
            <a:r>
              <a:rPr lang="en-US" sz="1200" dirty="0">
                <a:solidFill>
                  <a:schemeClr val="bg1"/>
                </a:solidFill>
              </a:rPr>
              <a:t>It is very easy to upgrade the sound of your car, from the original car radio. </a:t>
            </a:r>
          </a:p>
          <a:p>
            <a:endParaRPr lang="en-US" sz="1200" dirty="0">
              <a:solidFill>
                <a:schemeClr val="bg1"/>
              </a:solidFill>
            </a:endParaRPr>
          </a:p>
          <a:p>
            <a:r>
              <a:rPr lang="en-US" sz="1200" dirty="0">
                <a:solidFill>
                  <a:schemeClr val="bg1"/>
                </a:solidFill>
              </a:rPr>
              <a:t>Have installed a cable behind the car radio on the original connectors. </a:t>
            </a:r>
          </a:p>
          <a:p>
            <a:endParaRPr lang="en-US" sz="1200" dirty="0">
              <a:solidFill>
                <a:schemeClr val="bg1"/>
              </a:solidFill>
            </a:endParaRPr>
          </a:p>
          <a:p>
            <a:r>
              <a:rPr lang="en-US" sz="1200" dirty="0">
                <a:solidFill>
                  <a:schemeClr val="bg1"/>
                </a:solidFill>
              </a:rPr>
              <a:t>our Y ISO Harness adaptor sends the audio signal to our dedicated cable of the chosen audio solution.</a:t>
            </a:r>
          </a:p>
          <a:p>
            <a:endParaRPr lang="en-US" sz="1200" dirty="0">
              <a:solidFill>
                <a:schemeClr val="bg1"/>
              </a:solidFill>
            </a:endParaRPr>
          </a:p>
          <a:p>
            <a:r>
              <a:rPr lang="en-US" sz="1200" dirty="0">
                <a:solidFill>
                  <a:schemeClr val="bg1"/>
                </a:solidFill>
              </a:rPr>
              <a:t>Direct plug play on the Impulse 4.320 amplifier and on the two twin sub boxes with IW IMP 2.2 cable. </a:t>
            </a:r>
          </a:p>
          <a:p>
            <a:endParaRPr lang="en-US" sz="1200" dirty="0">
              <a:solidFill>
                <a:schemeClr val="bg1"/>
              </a:solidFill>
            </a:endParaRPr>
          </a:p>
          <a:p>
            <a:r>
              <a:rPr lang="en-US" sz="1200" dirty="0">
                <a:solidFill>
                  <a:schemeClr val="bg1"/>
                </a:solidFill>
              </a:rPr>
              <a:t>it remains to connect a Ground and the power supply and the installation is ready.</a:t>
            </a:r>
            <a:endParaRPr lang="fr-FR" sz="1200" dirty="0">
              <a:solidFill>
                <a:schemeClr val="bg1"/>
              </a:solidFill>
            </a:endParaRPr>
          </a:p>
        </p:txBody>
      </p:sp>
      <p:sp>
        <p:nvSpPr>
          <p:cNvPr id="64" name="ZoneTexte 63"/>
          <p:cNvSpPr txBox="1"/>
          <p:nvPr/>
        </p:nvSpPr>
        <p:spPr>
          <a:xfrm>
            <a:off x="558425" y="632351"/>
            <a:ext cx="7512524" cy="369332"/>
          </a:xfrm>
          <a:prstGeom prst="rect">
            <a:avLst/>
          </a:prstGeom>
          <a:noFill/>
        </p:spPr>
        <p:txBody>
          <a:bodyPr wrap="square" rtlCol="0">
            <a:spAutoFit/>
          </a:bodyPr>
          <a:lstStyle/>
          <a:p>
            <a:r>
              <a:rPr lang="fr-FR" sz="1000" dirty="0">
                <a:solidFill>
                  <a:srgbClr val="FF0000"/>
                </a:solidFill>
              </a:rPr>
              <a:t>Control the harness référence on </a:t>
            </a:r>
            <a:r>
              <a:rPr lang="fr-FR" dirty="0">
                <a:solidFill>
                  <a:srgbClr val="FF0000"/>
                </a:solidFill>
              </a:rPr>
              <a:t>Focal</a:t>
            </a:r>
            <a:r>
              <a:rPr lang="fr-FR" sz="1000" dirty="0">
                <a:solidFill>
                  <a:srgbClr val="FF0000"/>
                </a:solidFill>
              </a:rPr>
              <a:t> Inside compatibility List, Word Only with </a:t>
            </a:r>
            <a:r>
              <a:rPr lang="fr-FR" sz="1000" b="1" dirty="0">
                <a:solidFill>
                  <a:srgbClr val="FF0000"/>
                </a:solidFill>
              </a:rPr>
              <a:t>NGT5 Mercedes </a:t>
            </a:r>
            <a:r>
              <a:rPr lang="fr-FR" sz="1000" dirty="0">
                <a:solidFill>
                  <a:srgbClr val="FF0000"/>
                </a:solidFill>
              </a:rPr>
              <a:t>head unit, before 06/2019</a:t>
            </a:r>
          </a:p>
        </p:txBody>
      </p:sp>
      <p:sp>
        <p:nvSpPr>
          <p:cNvPr id="65" name="Espace réservé du texte 1"/>
          <p:cNvSpPr>
            <a:spLocks noGrp="1"/>
          </p:cNvSpPr>
          <p:nvPr>
            <p:ph type="body" sz="quarter" idx="12"/>
          </p:nvPr>
        </p:nvSpPr>
        <p:spPr>
          <a:xfrm>
            <a:off x="539550" y="207962"/>
            <a:ext cx="3024753" cy="308543"/>
          </a:xfrm>
        </p:spPr>
        <p:txBody>
          <a:bodyPr>
            <a:noAutofit/>
          </a:bodyPr>
          <a:lstStyle/>
          <a:p>
            <a:r>
              <a:rPr lang="fr-FR" sz="1800" b="1" dirty="0">
                <a:solidFill>
                  <a:srgbClr val="A37747"/>
                </a:solidFill>
              </a:rPr>
              <a:t>Cable explication</a:t>
            </a:r>
          </a:p>
        </p:txBody>
      </p:sp>
      <p:pic>
        <p:nvPicPr>
          <p:cNvPr id="56" name="Image 5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53144" y="4898690"/>
            <a:ext cx="1498227" cy="1329375"/>
          </a:xfrm>
          <a:prstGeom prst="rect">
            <a:avLst/>
          </a:prstGeom>
          <a:ln>
            <a:solidFill>
              <a:srgbClr val="A37747"/>
            </a:solidFill>
          </a:ln>
        </p:spPr>
      </p:pic>
      <p:pic>
        <p:nvPicPr>
          <p:cNvPr id="50" name="Image 49">
            <a:extLst>
              <a:ext uri="{FF2B5EF4-FFF2-40B4-BE49-F238E27FC236}">
                <a16:creationId xmlns:a16="http://schemas.microsoft.com/office/drawing/2014/main" id="{DF73F6C6-E4BE-40C4-9D6C-63CF21A0E4B7}"/>
              </a:ext>
            </a:extLst>
          </p:cNvPr>
          <p:cNvPicPr>
            <a:picLocks noChangeAspect="1"/>
          </p:cNvPicPr>
          <p:nvPr/>
        </p:nvPicPr>
        <p:blipFill>
          <a:blip r:embed="rId4"/>
          <a:stretch>
            <a:fillRect/>
          </a:stretch>
        </p:blipFill>
        <p:spPr>
          <a:xfrm>
            <a:off x="539550" y="1579194"/>
            <a:ext cx="6899468" cy="3795071"/>
          </a:xfrm>
          <a:prstGeom prst="rect">
            <a:avLst/>
          </a:prstGeom>
        </p:spPr>
      </p:pic>
      <p:pic>
        <p:nvPicPr>
          <p:cNvPr id="51" name="Image 50">
            <a:extLst>
              <a:ext uri="{FF2B5EF4-FFF2-40B4-BE49-F238E27FC236}">
                <a16:creationId xmlns:a16="http://schemas.microsoft.com/office/drawing/2014/main" id="{8AB9C7A4-E2CB-4206-B78A-88119828F1DF}"/>
              </a:ext>
            </a:extLst>
          </p:cNvPr>
          <p:cNvPicPr>
            <a:picLocks noChangeAspect="1"/>
          </p:cNvPicPr>
          <p:nvPr/>
        </p:nvPicPr>
        <p:blipFill>
          <a:blip r:embed="rId5"/>
          <a:stretch>
            <a:fillRect/>
          </a:stretch>
        </p:blipFill>
        <p:spPr>
          <a:xfrm>
            <a:off x="3154628" y="5687537"/>
            <a:ext cx="304728" cy="306260"/>
          </a:xfrm>
          <a:prstGeom prst="rect">
            <a:avLst/>
          </a:prstGeom>
        </p:spPr>
      </p:pic>
      <p:pic>
        <p:nvPicPr>
          <p:cNvPr id="52" name="Image 51">
            <a:extLst>
              <a:ext uri="{FF2B5EF4-FFF2-40B4-BE49-F238E27FC236}">
                <a16:creationId xmlns:a16="http://schemas.microsoft.com/office/drawing/2014/main" id="{D61FC519-FC73-443D-87CE-0C2528DC64EB}"/>
              </a:ext>
            </a:extLst>
          </p:cNvPr>
          <p:cNvPicPr>
            <a:picLocks noChangeAspect="1"/>
          </p:cNvPicPr>
          <p:nvPr/>
        </p:nvPicPr>
        <p:blipFill>
          <a:blip r:embed="rId6"/>
          <a:stretch>
            <a:fillRect/>
          </a:stretch>
        </p:blipFill>
        <p:spPr>
          <a:xfrm>
            <a:off x="2844685" y="6059554"/>
            <a:ext cx="832740" cy="526425"/>
          </a:xfrm>
          <a:prstGeom prst="rect">
            <a:avLst/>
          </a:prstGeom>
        </p:spPr>
      </p:pic>
      <p:pic>
        <p:nvPicPr>
          <p:cNvPr id="16" name="Image 15">
            <a:extLst>
              <a:ext uri="{FF2B5EF4-FFF2-40B4-BE49-F238E27FC236}">
                <a16:creationId xmlns:a16="http://schemas.microsoft.com/office/drawing/2014/main" id="{2B7C7ADA-CFED-4E72-B972-D161C054EDAC}"/>
              </a:ext>
            </a:extLst>
          </p:cNvPr>
          <p:cNvPicPr>
            <a:picLocks noChangeAspect="1"/>
          </p:cNvPicPr>
          <p:nvPr/>
        </p:nvPicPr>
        <p:blipFill>
          <a:blip r:embed="rId7"/>
          <a:stretch>
            <a:fillRect/>
          </a:stretch>
        </p:blipFill>
        <p:spPr>
          <a:xfrm>
            <a:off x="1" y="0"/>
            <a:ext cx="613559" cy="6858000"/>
          </a:xfrm>
          <a:prstGeom prst="rect">
            <a:avLst/>
          </a:prstGeom>
        </p:spPr>
      </p:pic>
    </p:spTree>
    <p:extLst>
      <p:ext uri="{BB962C8B-B14F-4D97-AF65-F5344CB8AC3E}">
        <p14:creationId xmlns:p14="http://schemas.microsoft.com/office/powerpoint/2010/main" val="40385500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B281AC88-2E12-48D6-ADAD-2715AA4B4C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24887" y="1426163"/>
            <a:ext cx="4251415" cy="3772275"/>
          </a:xfrm>
          <a:prstGeom prst="rect">
            <a:avLst/>
          </a:prstGeom>
        </p:spPr>
      </p:pic>
      <p:sp>
        <p:nvSpPr>
          <p:cNvPr id="2" name="Espace réservé du texte 1"/>
          <p:cNvSpPr>
            <a:spLocks noGrp="1"/>
          </p:cNvSpPr>
          <p:nvPr>
            <p:ph type="body" sz="quarter" idx="10"/>
          </p:nvPr>
        </p:nvSpPr>
        <p:spPr/>
        <p:txBody>
          <a:bodyPr/>
          <a:lstStyle/>
          <a:p>
            <a:r>
              <a:rPr lang="fr-FR" dirty="0">
                <a:solidFill>
                  <a:schemeClr val="accent2"/>
                </a:solidFill>
              </a:rPr>
              <a:t>EXTENSION CABLE   IW IMP 2.2</a:t>
            </a:r>
          </a:p>
        </p:txBody>
      </p:sp>
      <p:sp>
        <p:nvSpPr>
          <p:cNvPr id="8" name="Rectangle 7"/>
          <p:cNvSpPr/>
          <p:nvPr/>
        </p:nvSpPr>
        <p:spPr>
          <a:xfrm>
            <a:off x="1" y="1006347"/>
            <a:ext cx="3657393" cy="5838778"/>
          </a:xfrm>
          <a:prstGeom prst="rect">
            <a:avLst/>
          </a:prstGeom>
          <a:noFill/>
        </p:spPr>
        <p:txBody>
          <a:bodyPr wrap="square" rtlCol="0">
            <a:spAutoFit/>
          </a:bodyPr>
          <a:lstStyle/>
          <a:p>
            <a:r>
              <a:rPr lang="en-US" sz="1867" b="1" dirty="0">
                <a:solidFill>
                  <a:schemeClr val="bg1"/>
                </a:solidFill>
                <a:latin typeface="Arial Narrow" panose="020B0606020202030204" pitchFamily="34" charset="0"/>
                <a:cs typeface="Calibri Light" panose="020F0302020204030204" pitchFamily="34" charset="0"/>
              </a:rPr>
              <a:t>               IW – IMP – 2.2</a:t>
            </a:r>
          </a:p>
          <a:p>
            <a:r>
              <a:rPr lang="en-US" sz="1867" b="1" dirty="0">
                <a:solidFill>
                  <a:schemeClr val="bg1"/>
                </a:solidFill>
                <a:latin typeface="Arial Narrow" panose="020B0606020202030204" pitchFamily="34" charset="0"/>
                <a:cs typeface="Calibri Light" panose="020F0302020204030204" pitchFamily="34" charset="0"/>
              </a:rPr>
              <a:t>               </a:t>
            </a:r>
          </a:p>
          <a:p>
            <a:r>
              <a:rPr lang="en-US" sz="1333" b="1" u="sng" dirty="0">
                <a:solidFill>
                  <a:schemeClr val="bg1"/>
                </a:solidFill>
                <a:latin typeface="Arial Narrow" panose="020B0606020202030204" pitchFamily="34" charset="0"/>
              </a:rPr>
              <a:t>Extension cables  IMPULSE 4.320</a:t>
            </a:r>
          </a:p>
          <a:p>
            <a:endParaRPr lang="en-US" sz="1333" b="1" u="sng" dirty="0">
              <a:solidFill>
                <a:schemeClr val="bg1"/>
              </a:solidFill>
              <a:latin typeface="Arial Narrow" panose="020B0606020202030204" pitchFamily="34" charset="0"/>
            </a:endParaRPr>
          </a:p>
          <a:p>
            <a:r>
              <a:rPr lang="en-US" sz="1467" dirty="0">
                <a:solidFill>
                  <a:schemeClr val="bg1"/>
                </a:solidFill>
                <a:latin typeface="Arial Narrow" panose="020B0606020202030204" pitchFamily="34" charset="0"/>
              </a:rPr>
              <a:t>Connect the head-unit harness with ISO connector, in Amplifier IMPULSE 4.320 with specific connectors.</a:t>
            </a:r>
          </a:p>
          <a:p>
            <a:endParaRPr lang="en-US" sz="1467" dirty="0">
              <a:solidFill>
                <a:schemeClr val="bg1"/>
              </a:solidFill>
              <a:latin typeface="Arial Narrow" panose="020B0606020202030204" pitchFamily="34" charset="0"/>
            </a:endParaRPr>
          </a:p>
          <a:p>
            <a:r>
              <a:rPr lang="en-US" sz="1467" dirty="0">
                <a:solidFill>
                  <a:schemeClr val="bg1"/>
                </a:solidFill>
                <a:latin typeface="Arial Narrow" panose="020B0606020202030204" pitchFamily="34" charset="0"/>
              </a:rPr>
              <a:t>With the </a:t>
            </a:r>
            <a:r>
              <a:rPr lang="en-US" sz="1467" dirty="0" err="1">
                <a:solidFill>
                  <a:schemeClr val="bg1"/>
                </a:solidFill>
                <a:latin typeface="Arial Narrow" panose="020B0606020202030204" pitchFamily="34" charset="0"/>
              </a:rPr>
              <a:t>iso</a:t>
            </a:r>
            <a:r>
              <a:rPr lang="en-US" sz="1467" dirty="0">
                <a:solidFill>
                  <a:schemeClr val="bg1"/>
                </a:solidFill>
                <a:latin typeface="Arial Narrow" panose="020B0606020202030204" pitchFamily="34" charset="0"/>
              </a:rPr>
              <a:t> connector we recover the signal at the </a:t>
            </a:r>
            <a:r>
              <a:rPr lang="en-US" sz="1467" dirty="0" err="1">
                <a:solidFill>
                  <a:schemeClr val="bg1"/>
                </a:solidFill>
                <a:latin typeface="Arial Narrow" panose="020B0606020202030204" pitchFamily="34" charset="0"/>
              </a:rPr>
              <a:t>iso</a:t>
            </a:r>
            <a:r>
              <a:rPr lang="en-US" sz="1467" dirty="0">
                <a:solidFill>
                  <a:schemeClr val="bg1"/>
                </a:solidFill>
                <a:latin typeface="Arial Narrow" panose="020B0606020202030204" pitchFamily="34" charset="0"/>
              </a:rPr>
              <a:t> output of the car head unit, and after amplifying it we send it back to the front speakers using the original car harness.  2 rear channel Impulse can manage 2 front subwoofers, better with 2ohms speakers. </a:t>
            </a:r>
          </a:p>
          <a:p>
            <a:endParaRPr lang="en-US" sz="1467" dirty="0">
              <a:solidFill>
                <a:schemeClr val="bg1"/>
              </a:solidFill>
              <a:latin typeface="Arial Narrow" panose="020B0606020202030204" pitchFamily="34" charset="0"/>
            </a:endParaRPr>
          </a:p>
          <a:p>
            <a:r>
              <a:rPr lang="en-US" sz="1467" dirty="0">
                <a:solidFill>
                  <a:schemeClr val="bg1"/>
                </a:solidFill>
                <a:latin typeface="Arial Narrow" panose="020B0606020202030204" pitchFamily="34" charset="0"/>
              </a:rPr>
              <a:t>This cable simply the impulse connection in each car. The IMPULSE 4.320 amplifier allows you to amplify the front speakers and front subwoofers </a:t>
            </a:r>
          </a:p>
          <a:p>
            <a:r>
              <a:rPr lang="en-US" sz="1467" b="1" dirty="0">
                <a:solidFill>
                  <a:srgbClr val="FF0000"/>
                </a:solidFill>
                <a:latin typeface="Arial Narrow" panose="020B0606020202030204" pitchFamily="34" charset="0"/>
              </a:rPr>
              <a:t>2x50w front 2 x80w </a:t>
            </a:r>
            <a:r>
              <a:rPr lang="en-US" sz="1467" b="1" dirty="0" err="1">
                <a:solidFill>
                  <a:srgbClr val="FF0000"/>
                </a:solidFill>
                <a:latin typeface="Arial Narrow" panose="020B0606020202030204" pitchFamily="34" charset="0"/>
              </a:rPr>
              <a:t>rms</a:t>
            </a:r>
            <a:r>
              <a:rPr lang="en-US" sz="1467" b="1" dirty="0">
                <a:solidFill>
                  <a:srgbClr val="FF0000"/>
                </a:solidFill>
                <a:latin typeface="Arial Narrow" panose="020B0606020202030204" pitchFamily="34" charset="0"/>
              </a:rPr>
              <a:t> 2ohms subwoofers.</a:t>
            </a:r>
            <a:br>
              <a:rPr lang="en-US" sz="1467" dirty="0">
                <a:solidFill>
                  <a:schemeClr val="bg1"/>
                </a:solidFill>
                <a:latin typeface="Arial Narrow" panose="020B0606020202030204" pitchFamily="34" charset="0"/>
              </a:rPr>
            </a:br>
            <a:br>
              <a:rPr lang="en-US" sz="1467" dirty="0">
                <a:solidFill>
                  <a:schemeClr val="bg1"/>
                </a:solidFill>
                <a:latin typeface="Arial Narrow" panose="020B0606020202030204" pitchFamily="34" charset="0"/>
              </a:rPr>
            </a:br>
            <a:r>
              <a:rPr lang="en-US" sz="1467" dirty="0">
                <a:solidFill>
                  <a:schemeClr val="bg1"/>
                </a:solidFill>
                <a:latin typeface="Arial Narrow" panose="020B0606020202030204" pitchFamily="34" charset="0"/>
              </a:rPr>
              <a:t>If the power supply allows you to directly connect the impulse to the dedicated connectors of the Focal Y ISO harness. The search for position and ground power is then completely simplified.</a:t>
            </a:r>
          </a:p>
          <a:p>
            <a:endParaRPr lang="en-US" sz="1600" b="1" dirty="0">
              <a:solidFill>
                <a:schemeClr val="bg1"/>
              </a:solidFill>
              <a:latin typeface="Arial Narrow" panose="020B0606020202030204" pitchFamily="34" charset="0"/>
              <a:cs typeface="Calibri Light" panose="020F0302020204030204" pitchFamily="34" charset="0"/>
            </a:endParaRPr>
          </a:p>
        </p:txBody>
      </p:sp>
      <p:sp>
        <p:nvSpPr>
          <p:cNvPr id="27" name="ZoneTexte 26"/>
          <p:cNvSpPr txBox="1"/>
          <p:nvPr/>
        </p:nvSpPr>
        <p:spPr>
          <a:xfrm>
            <a:off x="8123234" y="4531923"/>
            <a:ext cx="1532255" cy="502573"/>
          </a:xfrm>
          <a:prstGeom prst="rect">
            <a:avLst/>
          </a:prstGeom>
          <a:noFill/>
        </p:spPr>
        <p:txBody>
          <a:bodyPr wrap="square" rtlCol="0">
            <a:spAutoFit/>
          </a:bodyPr>
          <a:lstStyle/>
          <a:p>
            <a:pPr algn="ctr"/>
            <a:r>
              <a:rPr lang="fr-FR" sz="1333" dirty="0"/>
              <a:t>Ground supply </a:t>
            </a:r>
          </a:p>
          <a:p>
            <a:pPr algn="ctr"/>
            <a:r>
              <a:rPr lang="fr-FR" sz="1333" dirty="0"/>
              <a:t>connection</a:t>
            </a:r>
          </a:p>
        </p:txBody>
      </p:sp>
      <p:sp>
        <p:nvSpPr>
          <p:cNvPr id="28" name="ZoneTexte 27"/>
          <p:cNvSpPr txBox="1"/>
          <p:nvPr/>
        </p:nvSpPr>
        <p:spPr>
          <a:xfrm>
            <a:off x="3374535" y="4280953"/>
            <a:ext cx="2446933" cy="502573"/>
          </a:xfrm>
          <a:prstGeom prst="rect">
            <a:avLst/>
          </a:prstGeom>
          <a:noFill/>
        </p:spPr>
        <p:txBody>
          <a:bodyPr wrap="square" rtlCol="0">
            <a:spAutoFit/>
          </a:bodyPr>
          <a:lstStyle/>
          <a:p>
            <a:pPr algn="ctr"/>
            <a:r>
              <a:rPr lang="fr-FR" sz="1333" dirty="0"/>
              <a:t>Input speakers</a:t>
            </a:r>
          </a:p>
          <a:p>
            <a:pPr algn="ctr"/>
            <a:r>
              <a:rPr lang="fr-FR" sz="1333" dirty="0"/>
              <a:t> to impulse</a:t>
            </a:r>
          </a:p>
        </p:txBody>
      </p:sp>
      <p:sp>
        <p:nvSpPr>
          <p:cNvPr id="9" name="ZoneTexte 8"/>
          <p:cNvSpPr txBox="1"/>
          <p:nvPr/>
        </p:nvSpPr>
        <p:spPr>
          <a:xfrm>
            <a:off x="4690958" y="5386208"/>
            <a:ext cx="2820460" cy="502573"/>
          </a:xfrm>
          <a:prstGeom prst="rect">
            <a:avLst/>
          </a:prstGeom>
          <a:noFill/>
        </p:spPr>
        <p:txBody>
          <a:bodyPr wrap="square" rtlCol="0">
            <a:spAutoFit/>
          </a:bodyPr>
          <a:lstStyle/>
          <a:p>
            <a:pPr algn="ctr"/>
            <a:r>
              <a:rPr lang="fr-FR" sz="1333" dirty="0"/>
              <a:t>Output speakers to impulse direct iso car </a:t>
            </a:r>
            <a:r>
              <a:rPr lang="fr-FR" sz="1333" dirty="0" err="1"/>
              <a:t>Harness</a:t>
            </a:r>
            <a:r>
              <a:rPr lang="fr-FR" sz="1333" dirty="0"/>
              <a:t> </a:t>
            </a:r>
          </a:p>
        </p:txBody>
      </p:sp>
      <p:cxnSp>
        <p:nvCxnSpPr>
          <p:cNvPr id="5" name="Connecteur droit avec flèche 4"/>
          <p:cNvCxnSpPr>
            <a:cxnSpLocks/>
          </p:cNvCxnSpPr>
          <p:nvPr/>
        </p:nvCxnSpPr>
        <p:spPr>
          <a:xfrm>
            <a:off x="4360620" y="1792309"/>
            <a:ext cx="558091" cy="39184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Connecteur droit avec flèche 24"/>
          <p:cNvCxnSpPr>
            <a:cxnSpLocks/>
          </p:cNvCxnSpPr>
          <p:nvPr/>
        </p:nvCxnSpPr>
        <p:spPr>
          <a:xfrm flipV="1">
            <a:off x="5935312" y="4434734"/>
            <a:ext cx="870941" cy="95147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9" name="Connecteur droit avec flèche 28"/>
          <p:cNvCxnSpPr>
            <a:cxnSpLocks/>
          </p:cNvCxnSpPr>
          <p:nvPr/>
        </p:nvCxnSpPr>
        <p:spPr>
          <a:xfrm flipH="1" flipV="1">
            <a:off x="7511420" y="4589542"/>
            <a:ext cx="852361" cy="41824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ZoneTexte 13"/>
          <p:cNvSpPr txBox="1"/>
          <p:nvPr/>
        </p:nvSpPr>
        <p:spPr>
          <a:xfrm>
            <a:off x="5458305" y="1631126"/>
            <a:ext cx="2221231" cy="297454"/>
          </a:xfrm>
          <a:prstGeom prst="rect">
            <a:avLst/>
          </a:prstGeom>
          <a:noFill/>
        </p:spPr>
        <p:txBody>
          <a:bodyPr wrap="square" rtlCol="0">
            <a:spAutoFit/>
          </a:bodyPr>
          <a:lstStyle/>
          <a:p>
            <a:pPr algn="ctr"/>
            <a:r>
              <a:rPr lang="fr-FR" sz="1333" dirty="0"/>
              <a:t>Fuse protection</a:t>
            </a:r>
          </a:p>
        </p:txBody>
      </p:sp>
      <p:cxnSp>
        <p:nvCxnSpPr>
          <p:cNvPr id="18" name="Connecteur droit avec flèche 17"/>
          <p:cNvCxnSpPr/>
          <p:nvPr/>
        </p:nvCxnSpPr>
        <p:spPr>
          <a:xfrm flipV="1">
            <a:off x="4521634" y="4161581"/>
            <a:ext cx="688436" cy="11937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Connecteur droit avec flèche 19"/>
          <p:cNvCxnSpPr>
            <a:cxnSpLocks/>
          </p:cNvCxnSpPr>
          <p:nvPr/>
        </p:nvCxnSpPr>
        <p:spPr>
          <a:xfrm flipH="1">
            <a:off x="6517505" y="1991931"/>
            <a:ext cx="57784" cy="80197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Connecteur droit avec flèche 22"/>
          <p:cNvCxnSpPr/>
          <p:nvPr/>
        </p:nvCxnSpPr>
        <p:spPr>
          <a:xfrm flipH="1">
            <a:off x="7285417" y="2333834"/>
            <a:ext cx="226000" cy="50791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 name="Connecteur droit 29"/>
          <p:cNvCxnSpPr/>
          <p:nvPr/>
        </p:nvCxnSpPr>
        <p:spPr>
          <a:xfrm flipV="1">
            <a:off x="215017" y="1209678"/>
            <a:ext cx="530492" cy="1"/>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26" name="ZoneTexte 25"/>
          <p:cNvSpPr txBox="1"/>
          <p:nvPr/>
        </p:nvSpPr>
        <p:spPr>
          <a:xfrm>
            <a:off x="7114884" y="2260424"/>
            <a:ext cx="1790425" cy="297454"/>
          </a:xfrm>
          <a:prstGeom prst="rect">
            <a:avLst/>
          </a:prstGeom>
          <a:noFill/>
        </p:spPr>
        <p:txBody>
          <a:bodyPr wrap="square" rtlCol="0">
            <a:spAutoFit/>
          </a:bodyPr>
          <a:lstStyle/>
          <a:p>
            <a:pPr algn="ctr"/>
            <a:r>
              <a:rPr lang="fr-FR" sz="1333" dirty="0"/>
              <a:t>OEM cable protection </a:t>
            </a:r>
          </a:p>
        </p:txBody>
      </p:sp>
      <p:sp>
        <p:nvSpPr>
          <p:cNvPr id="33" name="ZoneTexte 32"/>
          <p:cNvSpPr txBox="1"/>
          <p:nvPr/>
        </p:nvSpPr>
        <p:spPr>
          <a:xfrm>
            <a:off x="3664027" y="1145889"/>
            <a:ext cx="2820460" cy="502573"/>
          </a:xfrm>
          <a:prstGeom prst="rect">
            <a:avLst/>
          </a:prstGeom>
          <a:noFill/>
        </p:spPr>
        <p:txBody>
          <a:bodyPr wrap="square" rtlCol="0">
            <a:spAutoFit/>
          </a:bodyPr>
          <a:lstStyle/>
          <a:p>
            <a:pPr algn="ctr"/>
            <a:r>
              <a:rPr lang="fr-FR" sz="1333" dirty="0"/>
              <a:t>2 x Subwoofer cable to connect</a:t>
            </a:r>
          </a:p>
          <a:p>
            <a:pPr algn="ctr"/>
            <a:r>
              <a:rPr lang="fr-FR" sz="1333" dirty="0"/>
              <a:t> 2 front subwoofers </a:t>
            </a:r>
          </a:p>
        </p:txBody>
      </p:sp>
      <p:pic>
        <p:nvPicPr>
          <p:cNvPr id="31" name="Imag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80445" y="4364411"/>
            <a:ext cx="2359680" cy="2252683"/>
          </a:xfrm>
          <a:prstGeom prst="rect">
            <a:avLst/>
          </a:prstGeom>
        </p:spPr>
      </p:pic>
      <p:pic>
        <p:nvPicPr>
          <p:cNvPr id="15" name="Image 14"/>
          <p:cNvPicPr>
            <a:picLocks noChangeAspect="1"/>
          </p:cNvPicPr>
          <p:nvPr/>
        </p:nvPicPr>
        <p:blipFill>
          <a:blip r:embed="rId4"/>
          <a:stretch>
            <a:fillRect/>
          </a:stretch>
        </p:blipFill>
        <p:spPr>
          <a:xfrm rot="5400000">
            <a:off x="8790803" y="1015427"/>
            <a:ext cx="3914007" cy="2184636"/>
          </a:xfrm>
          <a:prstGeom prst="rect">
            <a:avLst/>
          </a:prstGeom>
        </p:spPr>
      </p:pic>
      <p:cxnSp>
        <p:nvCxnSpPr>
          <p:cNvPr id="21" name="Connecteur droit avec flèche 20"/>
          <p:cNvCxnSpPr/>
          <p:nvPr/>
        </p:nvCxnSpPr>
        <p:spPr>
          <a:xfrm flipV="1">
            <a:off x="8987139" y="1104896"/>
            <a:ext cx="1714637" cy="1478323"/>
          </a:xfrm>
          <a:prstGeom prst="straightConnector1">
            <a:avLst/>
          </a:prstGeom>
          <a:ln w="28575">
            <a:solidFill>
              <a:schemeClr val="accent2"/>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629393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space réservé du texte 14"/>
          <p:cNvSpPr>
            <a:spLocks noGrp="1"/>
          </p:cNvSpPr>
          <p:nvPr>
            <p:ph type="body" sz="quarter" idx="13"/>
          </p:nvPr>
        </p:nvSpPr>
        <p:spPr>
          <a:xfrm>
            <a:off x="7853477" y="561546"/>
            <a:ext cx="4338523" cy="763361"/>
          </a:xfrm>
        </p:spPr>
        <p:txBody>
          <a:bodyPr/>
          <a:lstStyle/>
          <a:p>
            <a:pPr algn="ctr"/>
            <a:r>
              <a:rPr lang="fr-FR" sz="2667" dirty="0">
                <a:solidFill>
                  <a:srgbClr val="A37747"/>
                </a:solidFill>
              </a:rPr>
              <a:t>IW MBZ Y ISO </a:t>
            </a:r>
          </a:p>
          <a:p>
            <a:pPr algn="ctr"/>
            <a:r>
              <a:rPr lang="fr-FR" sz="2667" dirty="0">
                <a:solidFill>
                  <a:srgbClr val="A37747"/>
                </a:solidFill>
              </a:rPr>
              <a:t>HARNESS</a:t>
            </a:r>
          </a:p>
        </p:txBody>
      </p:sp>
      <p:grpSp>
        <p:nvGrpSpPr>
          <p:cNvPr id="10" name="Groupe 9"/>
          <p:cNvGrpSpPr/>
          <p:nvPr/>
        </p:nvGrpSpPr>
        <p:grpSpPr>
          <a:xfrm>
            <a:off x="9502183" y="1271571"/>
            <a:ext cx="1200151" cy="243397"/>
            <a:chOff x="1440697" y="1808701"/>
            <a:chExt cx="1200150" cy="331272"/>
          </a:xfrm>
        </p:grpSpPr>
        <p:sp>
          <p:nvSpPr>
            <p:cNvPr id="11" name="Rectangle 10"/>
            <p:cNvSpPr/>
            <p:nvPr/>
          </p:nvSpPr>
          <p:spPr>
            <a:xfrm>
              <a:off x="1440697" y="1808701"/>
              <a:ext cx="734786" cy="331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entury Gothic" panose="020B0502020202020204" pitchFamily="34" charset="0"/>
              </a:endParaRPr>
            </a:p>
          </p:txBody>
        </p:sp>
        <p:cxnSp>
          <p:nvCxnSpPr>
            <p:cNvPr id="13" name="Straight Connector 4"/>
            <p:cNvCxnSpPr>
              <a:cxnSpLocks/>
            </p:cNvCxnSpPr>
            <p:nvPr/>
          </p:nvCxnSpPr>
          <p:spPr>
            <a:xfrm>
              <a:off x="1440697" y="2139972"/>
              <a:ext cx="1200150" cy="0"/>
            </a:xfrm>
            <a:prstGeom prst="line">
              <a:avLst/>
            </a:prstGeom>
            <a:ln w="3175">
              <a:solidFill>
                <a:srgbClr val="A37747"/>
              </a:solidFill>
            </a:ln>
          </p:spPr>
          <p:style>
            <a:lnRef idx="1">
              <a:schemeClr val="accent1"/>
            </a:lnRef>
            <a:fillRef idx="0">
              <a:schemeClr val="accent1"/>
            </a:fillRef>
            <a:effectRef idx="0">
              <a:schemeClr val="accent1"/>
            </a:effectRef>
            <a:fontRef idx="minor">
              <a:schemeClr val="tx1"/>
            </a:fontRef>
          </p:style>
        </p:cxnSp>
      </p:grpSp>
      <p:sp>
        <p:nvSpPr>
          <p:cNvPr id="65" name="Espace réservé du texte 1"/>
          <p:cNvSpPr>
            <a:spLocks noGrp="1"/>
          </p:cNvSpPr>
          <p:nvPr>
            <p:ph type="body" sz="quarter" idx="12"/>
          </p:nvPr>
        </p:nvSpPr>
        <p:spPr>
          <a:xfrm>
            <a:off x="770054" y="253003"/>
            <a:ext cx="3024753" cy="308543"/>
          </a:xfrm>
        </p:spPr>
        <p:txBody>
          <a:bodyPr>
            <a:noAutofit/>
          </a:bodyPr>
          <a:lstStyle/>
          <a:p>
            <a:r>
              <a:rPr lang="fr-FR" sz="1800" b="1" dirty="0">
                <a:solidFill>
                  <a:srgbClr val="A37747"/>
                </a:solidFill>
              </a:rPr>
              <a:t>Mercedes Warning</a:t>
            </a:r>
          </a:p>
        </p:txBody>
      </p:sp>
      <p:pic>
        <p:nvPicPr>
          <p:cNvPr id="16" name="Image 15">
            <a:extLst>
              <a:ext uri="{FF2B5EF4-FFF2-40B4-BE49-F238E27FC236}">
                <a16:creationId xmlns:a16="http://schemas.microsoft.com/office/drawing/2014/main" id="{B4122A6B-79E3-41CF-B4CA-DAF8F31A77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67213" y="1950476"/>
            <a:ext cx="3270091" cy="2957048"/>
          </a:xfrm>
          <a:prstGeom prst="rect">
            <a:avLst/>
          </a:prstGeom>
        </p:spPr>
      </p:pic>
      <p:pic>
        <p:nvPicPr>
          <p:cNvPr id="4" name="Image 3">
            <a:extLst>
              <a:ext uri="{FF2B5EF4-FFF2-40B4-BE49-F238E27FC236}">
                <a16:creationId xmlns:a16="http://schemas.microsoft.com/office/drawing/2014/main" id="{454D61B6-4874-414F-9885-BB949B92DE58}"/>
              </a:ext>
            </a:extLst>
          </p:cNvPr>
          <p:cNvPicPr>
            <a:picLocks noChangeAspect="1"/>
          </p:cNvPicPr>
          <p:nvPr/>
        </p:nvPicPr>
        <p:blipFill>
          <a:blip r:embed="rId4"/>
          <a:stretch>
            <a:fillRect/>
          </a:stretch>
        </p:blipFill>
        <p:spPr>
          <a:xfrm>
            <a:off x="845277" y="820771"/>
            <a:ext cx="6701876" cy="5549371"/>
          </a:xfrm>
          <a:prstGeom prst="rect">
            <a:avLst/>
          </a:prstGeom>
        </p:spPr>
      </p:pic>
      <p:pic>
        <p:nvPicPr>
          <p:cNvPr id="9" name="Image 8">
            <a:extLst>
              <a:ext uri="{FF2B5EF4-FFF2-40B4-BE49-F238E27FC236}">
                <a16:creationId xmlns:a16="http://schemas.microsoft.com/office/drawing/2014/main" id="{412CBE71-5462-47DA-924D-0F1C13D5E591}"/>
              </a:ext>
            </a:extLst>
          </p:cNvPr>
          <p:cNvPicPr>
            <a:picLocks noChangeAspect="1"/>
          </p:cNvPicPr>
          <p:nvPr/>
        </p:nvPicPr>
        <p:blipFill>
          <a:blip r:embed="rId5"/>
          <a:stretch>
            <a:fillRect/>
          </a:stretch>
        </p:blipFill>
        <p:spPr>
          <a:xfrm>
            <a:off x="1" y="0"/>
            <a:ext cx="613559" cy="6858000"/>
          </a:xfrm>
          <a:prstGeom prst="rect">
            <a:avLst/>
          </a:prstGeom>
        </p:spPr>
      </p:pic>
    </p:spTree>
    <p:extLst>
      <p:ext uri="{BB962C8B-B14F-4D97-AF65-F5344CB8AC3E}">
        <p14:creationId xmlns:p14="http://schemas.microsoft.com/office/powerpoint/2010/main" val="377108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1265192" y="2693149"/>
            <a:ext cx="8874693" cy="3786028"/>
          </a:xfrm>
        </p:spPr>
        <p:txBody>
          <a:bodyPr>
            <a:normAutofit fontScale="92500" lnSpcReduction="10000"/>
          </a:bodyPr>
          <a:lstStyle/>
          <a:p>
            <a:r>
              <a:rPr lang="en-US" b="1" dirty="0"/>
              <a:t>Easy audio solution</a:t>
            </a:r>
          </a:p>
          <a:p>
            <a:r>
              <a:rPr lang="en-US" b="1" dirty="0"/>
              <a:t> </a:t>
            </a:r>
          </a:p>
          <a:p>
            <a:r>
              <a:rPr lang="en-US" dirty="0"/>
              <a:t>With our line of dedicated cables  made for our impulse 4.320 amplifier, you will find many solutions to make a complete audio installation.</a:t>
            </a:r>
          </a:p>
          <a:p>
            <a:endParaRPr lang="en-US" dirty="0"/>
          </a:p>
          <a:p>
            <a:r>
              <a:rPr lang="en-US" dirty="0"/>
              <a:t>New Focal Inside cable </a:t>
            </a:r>
            <a:r>
              <a:rPr lang="en-US" b="1" dirty="0"/>
              <a:t>IW BMW IMP 2.1 </a:t>
            </a:r>
            <a:r>
              <a:rPr lang="en-US" dirty="0"/>
              <a:t>dedicated to </a:t>
            </a:r>
            <a:r>
              <a:rPr lang="en-US" b="1" dirty="0"/>
              <a:t>BMW/MINI, </a:t>
            </a:r>
            <a:r>
              <a:rPr lang="en-US" dirty="0"/>
              <a:t>You have the possibility to </a:t>
            </a:r>
          </a:p>
          <a:p>
            <a:r>
              <a:rPr lang="en-US" dirty="0"/>
              <a:t>add  impulse 4.320 amplifier and  two under seat subwoofers, fast and easily.</a:t>
            </a:r>
          </a:p>
          <a:p>
            <a:r>
              <a:rPr lang="en-US" dirty="0"/>
              <a:t>No need to remove head unit. </a:t>
            </a:r>
          </a:p>
          <a:p>
            <a:r>
              <a:rPr lang="en-US" dirty="0"/>
              <a:t>(Not available with GPS pro, top Hifi and Harman Kardon option) </a:t>
            </a:r>
          </a:p>
          <a:p>
            <a:endParaRPr lang="en-US" dirty="0"/>
          </a:p>
          <a:p>
            <a:r>
              <a:rPr lang="en-US" dirty="0"/>
              <a:t>Easy installation in plug and play, just connect our Y cables to subwoofer with BMW connector.</a:t>
            </a:r>
          </a:p>
          <a:p>
            <a:r>
              <a:rPr lang="en-US" dirty="0"/>
              <a:t>and you can amplify front doors speakers, and both under seat subwoofers…. Simple </a:t>
            </a:r>
          </a:p>
          <a:p>
            <a:endParaRPr lang="en-US" dirty="0"/>
          </a:p>
          <a:p>
            <a:endParaRPr lang="en-US" dirty="0"/>
          </a:p>
          <a:p>
            <a:endParaRPr lang="fr-FR" b="1" dirty="0"/>
          </a:p>
        </p:txBody>
      </p:sp>
      <p:sp>
        <p:nvSpPr>
          <p:cNvPr id="4" name="Espace réservé du texte 1"/>
          <p:cNvSpPr txBox="1">
            <a:spLocks/>
          </p:cNvSpPr>
          <p:nvPr/>
        </p:nvSpPr>
        <p:spPr>
          <a:xfrm>
            <a:off x="682369" y="175027"/>
            <a:ext cx="8962187" cy="30854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sz="1800" b="1" dirty="0">
              <a:solidFill>
                <a:srgbClr val="A37747"/>
              </a:solidFill>
            </a:endParaRPr>
          </a:p>
        </p:txBody>
      </p:sp>
      <p:sp>
        <p:nvSpPr>
          <p:cNvPr id="11" name="Ellipse 10"/>
          <p:cNvSpPr/>
          <p:nvPr/>
        </p:nvSpPr>
        <p:spPr>
          <a:xfrm>
            <a:off x="10139884" y="3061366"/>
            <a:ext cx="1691897" cy="1547579"/>
          </a:xfrm>
          <a:prstGeom prst="ellipse">
            <a:avLst/>
          </a:prstGeom>
          <a:solidFill>
            <a:schemeClr val="bg1"/>
          </a:solidFill>
          <a:ln>
            <a:solidFill>
              <a:srgbClr val="A37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
          <p:cNvSpPr txBox="1">
            <a:spLocks/>
          </p:cNvSpPr>
          <p:nvPr/>
        </p:nvSpPr>
        <p:spPr>
          <a:xfrm>
            <a:off x="682369" y="362881"/>
            <a:ext cx="10870453" cy="30854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4000" b="1" dirty="0">
                <a:solidFill>
                  <a:srgbClr val="A37747"/>
                </a:solidFill>
              </a:rPr>
              <a:t>BMW / MINI</a:t>
            </a:r>
          </a:p>
          <a:p>
            <a:pPr algn="ctr"/>
            <a:r>
              <a:rPr lang="fr-FR" sz="3600" b="1" dirty="0">
                <a:solidFill>
                  <a:srgbClr val="A37747"/>
                </a:solidFill>
              </a:rPr>
              <a:t>Focal Inside IW BMW IMP 2.1 cables</a:t>
            </a:r>
          </a:p>
          <a:p>
            <a:pPr algn="ctr"/>
            <a:r>
              <a:rPr lang="fr-FR" sz="1800" b="1" dirty="0">
                <a:solidFill>
                  <a:srgbClr val="A37747"/>
                </a:solidFill>
              </a:rPr>
              <a:t>Audio solution plug and play </a:t>
            </a:r>
          </a:p>
        </p:txBody>
      </p:sp>
      <p:sp>
        <p:nvSpPr>
          <p:cNvPr id="10" name="Rectangle 9"/>
          <p:cNvSpPr/>
          <p:nvPr/>
        </p:nvSpPr>
        <p:spPr>
          <a:xfrm>
            <a:off x="1914153" y="1999604"/>
            <a:ext cx="7870231" cy="369332"/>
          </a:xfrm>
          <a:prstGeom prst="rect">
            <a:avLst/>
          </a:prstGeom>
        </p:spPr>
        <p:txBody>
          <a:bodyPr wrap="none">
            <a:spAutoFit/>
          </a:bodyPr>
          <a:lstStyle/>
          <a:p>
            <a:pPr algn="ctr"/>
            <a:r>
              <a:rPr lang="en-US" b="1" dirty="0">
                <a:solidFill>
                  <a:srgbClr val="A37747"/>
                </a:solidFill>
              </a:rPr>
              <a:t>BMW cable, Front speaker and both subwoofers under seat  audio amplification.</a:t>
            </a:r>
            <a:endParaRPr lang="fr-FR" b="1" dirty="0">
              <a:solidFill>
                <a:srgbClr val="A37747"/>
              </a:solidFill>
            </a:endParaRPr>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0302341" y="3151664"/>
            <a:ext cx="1366982" cy="1366982"/>
          </a:xfrm>
          <a:prstGeom prst="rect">
            <a:avLst/>
          </a:prstGeom>
        </p:spPr>
      </p:pic>
      <p:pic>
        <p:nvPicPr>
          <p:cNvPr id="9" name="Image 8">
            <a:extLst>
              <a:ext uri="{FF2B5EF4-FFF2-40B4-BE49-F238E27FC236}">
                <a16:creationId xmlns:a16="http://schemas.microsoft.com/office/drawing/2014/main" id="{06CD7EA9-0B7C-49C0-A504-462802BA23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95245" y="175027"/>
            <a:ext cx="1275082" cy="1275082"/>
          </a:xfrm>
          <a:prstGeom prst="rect">
            <a:avLst/>
          </a:prstGeom>
        </p:spPr>
      </p:pic>
    </p:spTree>
    <p:extLst>
      <p:ext uri="{BB962C8B-B14F-4D97-AF65-F5344CB8AC3E}">
        <p14:creationId xmlns:p14="http://schemas.microsoft.com/office/powerpoint/2010/main" val="15126856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F11ED6D-1516-9EB0-0AC6-A8282AC965E9}"/>
              </a:ext>
            </a:extLst>
          </p:cNvPr>
          <p:cNvSpPr>
            <a:spLocks noGrp="1"/>
          </p:cNvSpPr>
          <p:nvPr>
            <p:ph type="body" sz="quarter" idx="12"/>
          </p:nvPr>
        </p:nvSpPr>
        <p:spPr/>
        <p:txBody>
          <a:bodyPr/>
          <a:lstStyle/>
          <a:p>
            <a:endParaRPr lang="fr-FR"/>
          </a:p>
        </p:txBody>
      </p:sp>
      <p:sp>
        <p:nvSpPr>
          <p:cNvPr id="3" name="Espace réservé du texte 2">
            <a:extLst>
              <a:ext uri="{FF2B5EF4-FFF2-40B4-BE49-F238E27FC236}">
                <a16:creationId xmlns:a16="http://schemas.microsoft.com/office/drawing/2014/main" id="{20598D60-EDB2-E560-2B9D-CC222412451C}"/>
              </a:ext>
            </a:extLst>
          </p:cNvPr>
          <p:cNvSpPr>
            <a:spLocks noGrp="1"/>
          </p:cNvSpPr>
          <p:nvPr>
            <p:ph type="body" sz="quarter" idx="13"/>
          </p:nvPr>
        </p:nvSpPr>
        <p:spPr/>
        <p:txBody>
          <a:bodyPr/>
          <a:lstStyle/>
          <a:p>
            <a:endParaRPr lang="fr-FR"/>
          </a:p>
        </p:txBody>
      </p:sp>
      <p:pic>
        <p:nvPicPr>
          <p:cNvPr id="4" name="Image 3">
            <a:extLst>
              <a:ext uri="{FF2B5EF4-FFF2-40B4-BE49-F238E27FC236}">
                <a16:creationId xmlns:a16="http://schemas.microsoft.com/office/drawing/2014/main" id="{C4057BDE-AF55-D562-92A0-D599F7B8BDAF}"/>
              </a:ext>
            </a:extLst>
          </p:cNvPr>
          <p:cNvPicPr>
            <a:picLocks noChangeAspect="1"/>
          </p:cNvPicPr>
          <p:nvPr/>
        </p:nvPicPr>
        <p:blipFill>
          <a:blip r:embed="rId2"/>
          <a:stretch>
            <a:fillRect/>
          </a:stretch>
        </p:blipFill>
        <p:spPr>
          <a:xfrm>
            <a:off x="-1" y="23886"/>
            <a:ext cx="12263437" cy="6834114"/>
          </a:xfrm>
          <a:prstGeom prst="rect">
            <a:avLst/>
          </a:prstGeom>
        </p:spPr>
      </p:pic>
    </p:spTree>
    <p:extLst>
      <p:ext uri="{BB962C8B-B14F-4D97-AF65-F5344CB8AC3E}">
        <p14:creationId xmlns:p14="http://schemas.microsoft.com/office/powerpoint/2010/main" val="3738048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23022D-D1F3-E145-5209-35CB06411819}"/>
              </a:ext>
            </a:extLst>
          </p:cNvPr>
          <p:cNvSpPr/>
          <p:nvPr/>
        </p:nvSpPr>
        <p:spPr>
          <a:xfrm>
            <a:off x="904126" y="0"/>
            <a:ext cx="11287874"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9" name="Image 8">
            <a:extLst>
              <a:ext uri="{FF2B5EF4-FFF2-40B4-BE49-F238E27FC236}">
                <a16:creationId xmlns:a16="http://schemas.microsoft.com/office/drawing/2014/main" id="{F3AFBA12-6BF8-62F5-5B64-402EAF2702A7}"/>
              </a:ext>
            </a:extLst>
          </p:cNvPr>
          <p:cNvPicPr>
            <a:picLocks noChangeAspect="1"/>
          </p:cNvPicPr>
          <p:nvPr/>
        </p:nvPicPr>
        <p:blipFill>
          <a:blip r:embed="rId2"/>
          <a:stretch>
            <a:fillRect/>
          </a:stretch>
        </p:blipFill>
        <p:spPr>
          <a:xfrm>
            <a:off x="1263362" y="3415791"/>
            <a:ext cx="1545286" cy="763596"/>
          </a:xfrm>
          <a:prstGeom prst="rect">
            <a:avLst/>
          </a:prstGeom>
        </p:spPr>
      </p:pic>
      <p:pic>
        <p:nvPicPr>
          <p:cNvPr id="11" name="Image 10">
            <a:extLst>
              <a:ext uri="{FF2B5EF4-FFF2-40B4-BE49-F238E27FC236}">
                <a16:creationId xmlns:a16="http://schemas.microsoft.com/office/drawing/2014/main" id="{491485A1-F636-C9A3-3EC4-449BFA8D95CD}"/>
              </a:ext>
            </a:extLst>
          </p:cNvPr>
          <p:cNvPicPr>
            <a:picLocks noChangeAspect="1"/>
          </p:cNvPicPr>
          <p:nvPr/>
        </p:nvPicPr>
        <p:blipFill>
          <a:blip r:embed="rId3"/>
          <a:stretch>
            <a:fillRect/>
          </a:stretch>
        </p:blipFill>
        <p:spPr>
          <a:xfrm>
            <a:off x="9704336" y="2356381"/>
            <a:ext cx="1988747" cy="810230"/>
          </a:xfrm>
          <a:prstGeom prst="rect">
            <a:avLst/>
          </a:prstGeom>
        </p:spPr>
      </p:pic>
      <p:pic>
        <p:nvPicPr>
          <p:cNvPr id="13" name="Image 12">
            <a:extLst>
              <a:ext uri="{FF2B5EF4-FFF2-40B4-BE49-F238E27FC236}">
                <a16:creationId xmlns:a16="http://schemas.microsoft.com/office/drawing/2014/main" id="{FC81F3F6-6891-A143-9D1B-0586CDBA3A5F}"/>
              </a:ext>
            </a:extLst>
          </p:cNvPr>
          <p:cNvPicPr>
            <a:picLocks noChangeAspect="1"/>
          </p:cNvPicPr>
          <p:nvPr/>
        </p:nvPicPr>
        <p:blipFill>
          <a:blip r:embed="rId4"/>
          <a:stretch>
            <a:fillRect/>
          </a:stretch>
        </p:blipFill>
        <p:spPr>
          <a:xfrm>
            <a:off x="10156319" y="3413392"/>
            <a:ext cx="1299041" cy="1253026"/>
          </a:xfrm>
          <a:prstGeom prst="rect">
            <a:avLst/>
          </a:prstGeom>
        </p:spPr>
      </p:pic>
      <p:pic>
        <p:nvPicPr>
          <p:cNvPr id="15" name="Image 14">
            <a:extLst>
              <a:ext uri="{FF2B5EF4-FFF2-40B4-BE49-F238E27FC236}">
                <a16:creationId xmlns:a16="http://schemas.microsoft.com/office/drawing/2014/main" id="{4586833D-36CA-6D01-1779-D484E3442141}"/>
              </a:ext>
            </a:extLst>
          </p:cNvPr>
          <p:cNvPicPr>
            <a:picLocks noChangeAspect="1"/>
          </p:cNvPicPr>
          <p:nvPr/>
        </p:nvPicPr>
        <p:blipFill>
          <a:blip r:embed="rId5"/>
          <a:stretch>
            <a:fillRect/>
          </a:stretch>
        </p:blipFill>
        <p:spPr>
          <a:xfrm>
            <a:off x="10049190" y="4892451"/>
            <a:ext cx="1513298" cy="1261081"/>
          </a:xfrm>
          <a:prstGeom prst="rect">
            <a:avLst/>
          </a:prstGeom>
        </p:spPr>
      </p:pic>
      <p:pic>
        <p:nvPicPr>
          <p:cNvPr id="17" name="Image 16">
            <a:extLst>
              <a:ext uri="{FF2B5EF4-FFF2-40B4-BE49-F238E27FC236}">
                <a16:creationId xmlns:a16="http://schemas.microsoft.com/office/drawing/2014/main" id="{2FD89008-3848-27A1-1042-0F51DAF8C78E}"/>
              </a:ext>
            </a:extLst>
          </p:cNvPr>
          <p:cNvPicPr>
            <a:picLocks noChangeAspect="1"/>
          </p:cNvPicPr>
          <p:nvPr/>
        </p:nvPicPr>
        <p:blipFill>
          <a:blip r:embed="rId6"/>
          <a:stretch>
            <a:fillRect/>
          </a:stretch>
        </p:blipFill>
        <p:spPr>
          <a:xfrm>
            <a:off x="7115399" y="3413392"/>
            <a:ext cx="1299041" cy="838964"/>
          </a:xfrm>
          <a:prstGeom prst="rect">
            <a:avLst/>
          </a:prstGeom>
        </p:spPr>
      </p:pic>
      <p:sp>
        <p:nvSpPr>
          <p:cNvPr id="18" name="Rectangle 17">
            <a:extLst>
              <a:ext uri="{FF2B5EF4-FFF2-40B4-BE49-F238E27FC236}">
                <a16:creationId xmlns:a16="http://schemas.microsoft.com/office/drawing/2014/main" id="{14CE59EE-1C6A-E2B3-8882-5185217F6791}"/>
              </a:ext>
            </a:extLst>
          </p:cNvPr>
          <p:cNvSpPr/>
          <p:nvPr/>
        </p:nvSpPr>
        <p:spPr>
          <a:xfrm>
            <a:off x="2508663" y="254021"/>
            <a:ext cx="7844776" cy="584775"/>
          </a:xfrm>
          <a:prstGeom prst="rect">
            <a:avLst/>
          </a:prstGeom>
          <a:noFill/>
        </p:spPr>
        <p:txBody>
          <a:bodyPr wrap="none" lIns="91440" tIns="45720" rIns="91440" bIns="45720">
            <a:spAutoFit/>
          </a:bodyPr>
          <a:lstStyle/>
          <a:p>
            <a:pPr algn="ctr"/>
            <a:r>
              <a:rPr lang="en-US" sz="3200" dirty="0">
                <a:ln w="0"/>
                <a:solidFill>
                  <a:schemeClr val="accent1">
                    <a:lumMod val="75000"/>
                  </a:schemeClr>
                </a:solidFill>
                <a:effectLst>
                  <a:outerShdw blurRad="38100" dist="19050" dir="2700000" algn="tl" rotWithShape="0">
                    <a:schemeClr val="dk1">
                      <a:alpha val="40000"/>
                    </a:schemeClr>
                  </a:outerShdw>
                </a:effectLst>
              </a:rPr>
              <a:t>H</a:t>
            </a:r>
            <a:r>
              <a:rPr lang="en-US" sz="3200" b="0" cap="none" spc="0" dirty="0">
                <a:ln w="0"/>
                <a:solidFill>
                  <a:schemeClr val="accent1">
                    <a:lumMod val="75000"/>
                  </a:schemeClr>
                </a:solidFill>
                <a:effectLst>
                  <a:outerShdw blurRad="38100" dist="19050" dir="2700000" algn="tl" rotWithShape="0">
                    <a:schemeClr val="dk1">
                      <a:alpha val="40000"/>
                    </a:schemeClr>
                  </a:outerShdw>
                </a:effectLst>
              </a:rPr>
              <a:t>ow to simply connect Focal </a:t>
            </a:r>
            <a:r>
              <a:rPr lang="en-US" sz="3200" i="1" dirty="0">
                <a:ln w="0"/>
                <a:solidFill>
                  <a:schemeClr val="accent1">
                    <a:lumMod val="75000"/>
                  </a:schemeClr>
                </a:solidFill>
                <a:effectLst>
                  <a:outerShdw blurRad="38100" dist="19050" dir="2700000" algn="tl" rotWithShape="0">
                    <a:schemeClr val="dk1">
                      <a:alpha val="40000"/>
                    </a:schemeClr>
                  </a:outerShdw>
                </a:effectLst>
              </a:rPr>
              <a:t>I</a:t>
            </a:r>
            <a:r>
              <a:rPr lang="en-US" sz="3200" b="0" i="1" cap="none" spc="0" dirty="0">
                <a:ln w="0"/>
                <a:solidFill>
                  <a:schemeClr val="accent1">
                    <a:lumMod val="75000"/>
                  </a:schemeClr>
                </a:solidFill>
                <a:effectLst>
                  <a:outerShdw blurRad="38100" dist="19050" dir="2700000" algn="tl" rotWithShape="0">
                    <a:schemeClr val="dk1">
                      <a:alpha val="40000"/>
                    </a:schemeClr>
                  </a:outerShdw>
                </a:effectLst>
              </a:rPr>
              <a:t>nside</a:t>
            </a:r>
            <a:r>
              <a:rPr lang="en-US" sz="3200" b="0" cap="none" spc="0" dirty="0">
                <a:ln w="0"/>
                <a:solidFill>
                  <a:schemeClr val="accent1">
                    <a:lumMod val="75000"/>
                  </a:schemeClr>
                </a:solidFill>
                <a:effectLst>
                  <a:outerShdw blurRad="38100" dist="19050" dir="2700000" algn="tl" rotWithShape="0">
                    <a:schemeClr val="dk1">
                      <a:alpha val="40000"/>
                    </a:schemeClr>
                  </a:outerShdw>
                </a:effectLst>
              </a:rPr>
              <a:t> products ?</a:t>
            </a:r>
            <a:endParaRPr lang="fr-FR" sz="3200" b="0" cap="none" spc="0" dirty="0">
              <a:ln w="0"/>
              <a:solidFill>
                <a:schemeClr val="accent1">
                  <a:lumMod val="75000"/>
                </a:schemeClr>
              </a:solidFill>
              <a:effectLst>
                <a:outerShdw blurRad="38100" dist="19050" dir="2700000" algn="tl" rotWithShape="0">
                  <a:schemeClr val="dk1">
                    <a:alpha val="40000"/>
                  </a:schemeClr>
                </a:outerShdw>
              </a:effectLst>
            </a:endParaRPr>
          </a:p>
        </p:txBody>
      </p:sp>
      <p:sp>
        <p:nvSpPr>
          <p:cNvPr id="19" name="Flèche : droite 18">
            <a:extLst>
              <a:ext uri="{FF2B5EF4-FFF2-40B4-BE49-F238E27FC236}">
                <a16:creationId xmlns:a16="http://schemas.microsoft.com/office/drawing/2014/main" id="{DBD68D86-3607-F572-2392-56D355EEA2B0}"/>
              </a:ext>
            </a:extLst>
          </p:cNvPr>
          <p:cNvSpPr/>
          <p:nvPr/>
        </p:nvSpPr>
        <p:spPr>
          <a:xfrm>
            <a:off x="3533285" y="3555273"/>
            <a:ext cx="978408" cy="484632"/>
          </a:xfrm>
          <a:prstGeom prst="rightArrow">
            <a:avLst/>
          </a:prstGeom>
          <a:solidFill>
            <a:srgbClr val="A377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A37747"/>
              </a:solidFill>
            </a:endParaRPr>
          </a:p>
        </p:txBody>
      </p:sp>
      <p:sp>
        <p:nvSpPr>
          <p:cNvPr id="20" name="Rectangle 19">
            <a:extLst>
              <a:ext uri="{FF2B5EF4-FFF2-40B4-BE49-F238E27FC236}">
                <a16:creationId xmlns:a16="http://schemas.microsoft.com/office/drawing/2014/main" id="{DDF956C9-6AF9-BA64-F282-220EAEC8A654}"/>
              </a:ext>
            </a:extLst>
          </p:cNvPr>
          <p:cNvSpPr/>
          <p:nvPr/>
        </p:nvSpPr>
        <p:spPr>
          <a:xfrm>
            <a:off x="5395389" y="3340650"/>
            <a:ext cx="540533" cy="1015663"/>
          </a:xfrm>
          <a:prstGeom prst="rect">
            <a:avLst/>
          </a:prstGeom>
          <a:noFill/>
        </p:spPr>
        <p:txBody>
          <a:bodyPr wrap="none" lIns="91440" tIns="45720" rIns="91440" bIns="45720">
            <a:spAutoFit/>
          </a:bodyPr>
          <a:lstStyle/>
          <a:p>
            <a:pPr algn="ctr"/>
            <a:r>
              <a:rPr lang="en-US" sz="6000" b="0" cap="none" spc="0" dirty="0">
                <a:ln w="0"/>
                <a:solidFill>
                  <a:srgbClr val="A37747"/>
                </a:solidFill>
                <a:effectLst>
                  <a:outerShdw blurRad="38100" dist="19050" dir="2700000" algn="tl" rotWithShape="0">
                    <a:schemeClr val="dk1">
                      <a:alpha val="40000"/>
                    </a:schemeClr>
                  </a:outerShdw>
                </a:effectLst>
              </a:rPr>
              <a:t>?</a:t>
            </a:r>
            <a:endParaRPr lang="fr-FR" sz="6000" b="0" cap="none" spc="0" dirty="0">
              <a:ln w="0"/>
              <a:solidFill>
                <a:srgbClr val="A37747"/>
              </a:solidFill>
              <a:effectLst>
                <a:outerShdw blurRad="38100" dist="19050" dir="2700000" algn="tl" rotWithShape="0">
                  <a:schemeClr val="dk1">
                    <a:alpha val="40000"/>
                  </a:schemeClr>
                </a:outerShdw>
              </a:effectLst>
            </a:endParaRPr>
          </a:p>
        </p:txBody>
      </p:sp>
      <p:sp>
        <p:nvSpPr>
          <p:cNvPr id="21" name="Rectangle 20">
            <a:extLst>
              <a:ext uri="{FF2B5EF4-FFF2-40B4-BE49-F238E27FC236}">
                <a16:creationId xmlns:a16="http://schemas.microsoft.com/office/drawing/2014/main" id="{9DCA64EC-DF2F-B9A4-6285-69ADC4C70BFA}"/>
              </a:ext>
            </a:extLst>
          </p:cNvPr>
          <p:cNvSpPr/>
          <p:nvPr/>
        </p:nvSpPr>
        <p:spPr>
          <a:xfrm>
            <a:off x="3406702" y="1523623"/>
            <a:ext cx="5054462" cy="523220"/>
          </a:xfrm>
          <a:prstGeom prst="rect">
            <a:avLst/>
          </a:prstGeom>
          <a:noFill/>
        </p:spPr>
        <p:txBody>
          <a:bodyPr wrap="none" lIns="91440" tIns="45720" rIns="91440" bIns="45720">
            <a:spAutoFit/>
          </a:bodyPr>
          <a:lstStyle/>
          <a:p>
            <a:pPr algn="ctr"/>
            <a:r>
              <a:rPr lang="en-US" sz="2800" dirty="0">
                <a:ln w="0"/>
                <a:effectLst>
                  <a:outerShdw blurRad="38100" dist="19050" dir="2700000" algn="tl" rotWithShape="0">
                    <a:schemeClr val="dk1">
                      <a:alpha val="40000"/>
                    </a:schemeClr>
                  </a:outerShdw>
                </a:effectLst>
              </a:rPr>
              <a:t>H</a:t>
            </a:r>
            <a:r>
              <a:rPr lang="en-US" sz="2800" b="0" cap="none" spc="0" dirty="0">
                <a:ln w="0"/>
                <a:solidFill>
                  <a:schemeClr val="tx1"/>
                </a:solidFill>
                <a:effectLst>
                  <a:outerShdw blurRad="38100" dist="19050" dir="2700000" algn="tl" rotWithShape="0">
                    <a:schemeClr val="dk1">
                      <a:alpha val="40000"/>
                    </a:schemeClr>
                  </a:outerShdw>
                </a:effectLst>
              </a:rPr>
              <a:t>ow to recover the audio signal ?</a:t>
            </a:r>
          </a:p>
        </p:txBody>
      </p:sp>
    </p:spTree>
    <p:extLst>
      <p:ext uri="{BB962C8B-B14F-4D97-AF65-F5344CB8AC3E}">
        <p14:creationId xmlns:p14="http://schemas.microsoft.com/office/powerpoint/2010/main" val="20822019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 9"/>
          <p:cNvGrpSpPr/>
          <p:nvPr/>
        </p:nvGrpSpPr>
        <p:grpSpPr>
          <a:xfrm>
            <a:off x="9400160" y="697781"/>
            <a:ext cx="1200150" cy="243397"/>
            <a:chOff x="1440697" y="1808701"/>
            <a:chExt cx="1200150" cy="331272"/>
          </a:xfrm>
        </p:grpSpPr>
        <p:sp>
          <p:nvSpPr>
            <p:cNvPr id="11" name="Rectangle 10"/>
            <p:cNvSpPr/>
            <p:nvPr/>
          </p:nvSpPr>
          <p:spPr>
            <a:xfrm>
              <a:off x="1440697" y="1808701"/>
              <a:ext cx="734786" cy="331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entury Gothic" panose="020B0502020202020204" pitchFamily="34" charset="0"/>
              </a:endParaRPr>
            </a:p>
          </p:txBody>
        </p:sp>
        <p:cxnSp>
          <p:nvCxnSpPr>
            <p:cNvPr id="13" name="Straight Connector 4"/>
            <p:cNvCxnSpPr>
              <a:cxnSpLocks/>
            </p:cNvCxnSpPr>
            <p:nvPr/>
          </p:nvCxnSpPr>
          <p:spPr>
            <a:xfrm>
              <a:off x="1440697" y="2139972"/>
              <a:ext cx="1200150" cy="0"/>
            </a:xfrm>
            <a:prstGeom prst="line">
              <a:avLst/>
            </a:prstGeom>
            <a:ln w="3175">
              <a:solidFill>
                <a:srgbClr val="A37747"/>
              </a:solidFill>
            </a:ln>
          </p:spPr>
          <p:style>
            <a:lnRef idx="1">
              <a:schemeClr val="accent1"/>
            </a:lnRef>
            <a:fillRef idx="0">
              <a:schemeClr val="accent1"/>
            </a:fillRef>
            <a:effectRef idx="0">
              <a:schemeClr val="accent1"/>
            </a:effectRef>
            <a:fontRef idx="minor">
              <a:schemeClr val="tx1"/>
            </a:fontRef>
          </p:style>
        </p:cxnSp>
      </p:grpSp>
      <p:sp>
        <p:nvSpPr>
          <p:cNvPr id="61" name="ZoneTexte 60"/>
          <p:cNvSpPr txBox="1"/>
          <p:nvPr/>
        </p:nvSpPr>
        <p:spPr>
          <a:xfrm>
            <a:off x="8676412" y="1249441"/>
            <a:ext cx="2917067" cy="3970318"/>
          </a:xfrm>
          <a:prstGeom prst="rect">
            <a:avLst/>
          </a:prstGeom>
          <a:noFill/>
        </p:spPr>
        <p:txBody>
          <a:bodyPr wrap="square" rtlCol="0">
            <a:spAutoFit/>
          </a:bodyPr>
          <a:lstStyle/>
          <a:p>
            <a:r>
              <a:rPr lang="en-US" sz="1200" dirty="0">
                <a:solidFill>
                  <a:schemeClr val="bg1"/>
                </a:solidFill>
              </a:rPr>
              <a:t>On standard BMW audio versions, the audio signal from the front doors is parallel to the front subwoofers. </a:t>
            </a:r>
          </a:p>
          <a:p>
            <a:endParaRPr lang="en-US" sz="1200" dirty="0">
              <a:solidFill>
                <a:schemeClr val="bg1"/>
              </a:solidFill>
            </a:endParaRPr>
          </a:p>
          <a:p>
            <a:r>
              <a:rPr lang="en-US" sz="1200" dirty="0">
                <a:solidFill>
                  <a:schemeClr val="bg1"/>
                </a:solidFill>
              </a:rPr>
              <a:t>The audio signal coming out of the car radio goes through the subwoofers under the seats to go into the doors.</a:t>
            </a:r>
          </a:p>
          <a:p>
            <a:endParaRPr lang="en-US" sz="1200" dirty="0">
              <a:solidFill>
                <a:schemeClr val="bg1"/>
              </a:solidFill>
            </a:endParaRPr>
          </a:p>
          <a:p>
            <a:r>
              <a:rPr lang="en-US" sz="1200" dirty="0">
                <a:solidFill>
                  <a:schemeClr val="bg1"/>
                </a:solidFill>
              </a:rPr>
              <a:t>Our IW BMW IMP 2.1 focal cable allows to recover the signal on this BMW sub connectors, left and right. </a:t>
            </a:r>
          </a:p>
          <a:p>
            <a:endParaRPr lang="en-US" sz="1200" dirty="0">
              <a:solidFill>
                <a:schemeClr val="bg1"/>
              </a:solidFill>
            </a:endParaRPr>
          </a:p>
          <a:p>
            <a:r>
              <a:rPr lang="en-US" sz="1200" dirty="0">
                <a:solidFill>
                  <a:schemeClr val="bg1"/>
                </a:solidFill>
              </a:rPr>
              <a:t>Direct to amplify it with our impulse 4.320.</a:t>
            </a:r>
          </a:p>
          <a:p>
            <a:endParaRPr lang="en-US" sz="1200" dirty="0">
              <a:solidFill>
                <a:schemeClr val="bg1"/>
              </a:solidFill>
            </a:endParaRPr>
          </a:p>
          <a:p>
            <a:r>
              <a:rPr lang="en-US" sz="1200" dirty="0">
                <a:solidFill>
                  <a:schemeClr val="bg1"/>
                </a:solidFill>
              </a:rPr>
              <a:t>to separate it, 2 channels for the front doors, and two channels for the two subwoofers left and right.</a:t>
            </a:r>
          </a:p>
          <a:p>
            <a:endParaRPr lang="en-US" sz="1200" dirty="0">
              <a:solidFill>
                <a:schemeClr val="bg1"/>
              </a:solidFill>
            </a:endParaRPr>
          </a:p>
          <a:p>
            <a:r>
              <a:rPr lang="en-US" sz="1200" dirty="0">
                <a:solidFill>
                  <a:schemeClr val="bg1"/>
                </a:solidFill>
              </a:rPr>
              <a:t>With the settings of the impulse, this will give you an extraordinary update, and simply without disassembling the car radio.</a:t>
            </a:r>
            <a:endParaRPr lang="fr-FR" sz="1200" dirty="0">
              <a:solidFill>
                <a:schemeClr val="bg1"/>
              </a:solidFill>
            </a:endParaRPr>
          </a:p>
        </p:txBody>
      </p:sp>
      <p:sp>
        <p:nvSpPr>
          <p:cNvPr id="65" name="Espace réservé du texte 1"/>
          <p:cNvSpPr>
            <a:spLocks noGrp="1"/>
          </p:cNvSpPr>
          <p:nvPr>
            <p:ph type="body" sz="quarter" idx="12"/>
          </p:nvPr>
        </p:nvSpPr>
        <p:spPr>
          <a:xfrm>
            <a:off x="539549" y="159279"/>
            <a:ext cx="2178212" cy="308542"/>
          </a:xfrm>
        </p:spPr>
        <p:txBody>
          <a:bodyPr>
            <a:noAutofit/>
          </a:bodyPr>
          <a:lstStyle/>
          <a:p>
            <a:r>
              <a:rPr lang="fr-FR" sz="1800" b="1" dirty="0">
                <a:solidFill>
                  <a:srgbClr val="A37747"/>
                </a:solidFill>
              </a:rPr>
              <a:t>Cable explication</a:t>
            </a:r>
          </a:p>
        </p:txBody>
      </p:sp>
      <p:sp>
        <p:nvSpPr>
          <p:cNvPr id="56" name="Espace réservé du texte 14"/>
          <p:cNvSpPr>
            <a:spLocks noGrp="1"/>
          </p:cNvSpPr>
          <p:nvPr>
            <p:ph type="body" sz="quarter" idx="13"/>
          </p:nvPr>
        </p:nvSpPr>
        <p:spPr>
          <a:xfrm>
            <a:off x="8278064" y="189527"/>
            <a:ext cx="3713762" cy="763361"/>
          </a:xfrm>
        </p:spPr>
        <p:txBody>
          <a:bodyPr/>
          <a:lstStyle/>
          <a:p>
            <a:r>
              <a:rPr lang="fr-FR" sz="3600" dirty="0">
                <a:solidFill>
                  <a:srgbClr val="A37747"/>
                </a:solidFill>
              </a:rPr>
              <a:t>IW </a:t>
            </a:r>
            <a:r>
              <a:rPr lang="fr-FR" sz="1000" dirty="0">
                <a:solidFill>
                  <a:srgbClr val="A37747"/>
                </a:solidFill>
              </a:rPr>
              <a:t> </a:t>
            </a:r>
            <a:r>
              <a:rPr lang="fr-FR" sz="3600" dirty="0">
                <a:solidFill>
                  <a:srgbClr val="A37747"/>
                </a:solidFill>
              </a:rPr>
              <a:t>BMW</a:t>
            </a:r>
            <a:r>
              <a:rPr lang="fr-FR" sz="1000" dirty="0">
                <a:solidFill>
                  <a:srgbClr val="A37747"/>
                </a:solidFill>
              </a:rPr>
              <a:t>  </a:t>
            </a:r>
            <a:r>
              <a:rPr lang="fr-FR" sz="3600" dirty="0">
                <a:solidFill>
                  <a:srgbClr val="A37747"/>
                </a:solidFill>
              </a:rPr>
              <a:t>IMP</a:t>
            </a:r>
            <a:r>
              <a:rPr lang="fr-FR" sz="1000" dirty="0">
                <a:solidFill>
                  <a:srgbClr val="A37747"/>
                </a:solidFill>
              </a:rPr>
              <a:t> </a:t>
            </a:r>
            <a:r>
              <a:rPr lang="fr-FR" sz="3600" dirty="0">
                <a:solidFill>
                  <a:srgbClr val="A37747"/>
                </a:solidFill>
              </a:rPr>
              <a:t>2.1</a:t>
            </a:r>
          </a:p>
        </p:txBody>
      </p:sp>
      <p:pic>
        <p:nvPicPr>
          <p:cNvPr id="9" name="Image 8"/>
          <p:cNvPicPr>
            <a:picLocks noChangeAspect="1"/>
          </p:cNvPicPr>
          <p:nvPr/>
        </p:nvPicPr>
        <p:blipFill>
          <a:blip r:embed="rId3"/>
          <a:stretch>
            <a:fillRect/>
          </a:stretch>
        </p:blipFill>
        <p:spPr>
          <a:xfrm>
            <a:off x="1912967" y="4882212"/>
            <a:ext cx="1223388" cy="1253099"/>
          </a:xfrm>
          <a:prstGeom prst="rect">
            <a:avLst/>
          </a:prstGeom>
        </p:spPr>
      </p:pic>
      <p:sp>
        <p:nvSpPr>
          <p:cNvPr id="5" name="Rectangle 4"/>
          <p:cNvSpPr/>
          <p:nvPr/>
        </p:nvSpPr>
        <p:spPr>
          <a:xfrm>
            <a:off x="1893933" y="5025093"/>
            <a:ext cx="1252695" cy="1110217"/>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ZoneTexte 26"/>
          <p:cNvSpPr txBox="1"/>
          <p:nvPr/>
        </p:nvSpPr>
        <p:spPr>
          <a:xfrm>
            <a:off x="3189721" y="5301007"/>
            <a:ext cx="3274271" cy="461665"/>
          </a:xfrm>
          <a:prstGeom prst="rect">
            <a:avLst/>
          </a:prstGeom>
          <a:noFill/>
        </p:spPr>
        <p:txBody>
          <a:bodyPr wrap="square" rtlCol="0">
            <a:spAutoFit/>
          </a:bodyPr>
          <a:lstStyle/>
          <a:p>
            <a:pPr algn="ctr"/>
            <a:r>
              <a:rPr lang="en-US" sz="1200" dirty="0"/>
              <a:t>This cable is compatible with cars with 4 wires in the subwoofer connectors under the seats.</a:t>
            </a:r>
            <a:endParaRPr lang="fr-FR" sz="1200" dirty="0"/>
          </a:p>
        </p:txBody>
      </p:sp>
      <p:pic>
        <p:nvPicPr>
          <p:cNvPr id="6" name="Image 5"/>
          <p:cNvPicPr>
            <a:picLocks noChangeAspect="1"/>
          </p:cNvPicPr>
          <p:nvPr/>
        </p:nvPicPr>
        <p:blipFill>
          <a:blip r:embed="rId4"/>
          <a:stretch>
            <a:fillRect/>
          </a:stretch>
        </p:blipFill>
        <p:spPr>
          <a:xfrm>
            <a:off x="700904" y="1085460"/>
            <a:ext cx="7034649" cy="3948094"/>
          </a:xfrm>
          <a:prstGeom prst="rect">
            <a:avLst/>
          </a:prstGeom>
        </p:spPr>
      </p:pic>
      <p:pic>
        <p:nvPicPr>
          <p:cNvPr id="12" name="Imag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52625" y="5463155"/>
            <a:ext cx="1364642" cy="1031803"/>
          </a:xfrm>
          <a:prstGeom prst="rect">
            <a:avLst/>
          </a:prstGeom>
          <a:ln>
            <a:solidFill>
              <a:schemeClr val="accent2"/>
            </a:solidFill>
          </a:ln>
        </p:spPr>
      </p:pic>
    </p:spTree>
    <p:extLst>
      <p:ext uri="{BB962C8B-B14F-4D97-AF65-F5344CB8AC3E}">
        <p14:creationId xmlns:p14="http://schemas.microsoft.com/office/powerpoint/2010/main" val="563028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49" y="376823"/>
            <a:ext cx="7028178" cy="5313988"/>
          </a:xfrm>
          <a:prstGeom prst="rect">
            <a:avLst/>
          </a:prstGeom>
        </p:spPr>
      </p:pic>
      <p:sp>
        <p:nvSpPr>
          <p:cNvPr id="17" name="ZoneTexte 16"/>
          <p:cNvSpPr txBox="1"/>
          <p:nvPr/>
        </p:nvSpPr>
        <p:spPr>
          <a:xfrm>
            <a:off x="6297144" y="4399166"/>
            <a:ext cx="1945915" cy="400110"/>
          </a:xfrm>
          <a:prstGeom prst="rect">
            <a:avLst/>
          </a:prstGeom>
          <a:noFill/>
        </p:spPr>
        <p:txBody>
          <a:bodyPr wrap="square" rtlCol="0">
            <a:spAutoFit/>
          </a:bodyPr>
          <a:lstStyle/>
          <a:p>
            <a:pPr algn="ctr"/>
            <a:r>
              <a:rPr lang="fr-FR" sz="1000" dirty="0"/>
              <a:t>Output subwoofers </a:t>
            </a:r>
          </a:p>
          <a:p>
            <a:pPr algn="ctr"/>
            <a:r>
              <a:rPr lang="fr-FR" sz="1000" dirty="0"/>
              <a:t> speakers left and right</a:t>
            </a:r>
          </a:p>
        </p:txBody>
      </p:sp>
      <p:sp>
        <p:nvSpPr>
          <p:cNvPr id="20" name="ZoneTexte 19"/>
          <p:cNvSpPr txBox="1"/>
          <p:nvPr/>
        </p:nvSpPr>
        <p:spPr>
          <a:xfrm>
            <a:off x="1090377" y="1239490"/>
            <a:ext cx="1342819" cy="400110"/>
          </a:xfrm>
          <a:prstGeom prst="rect">
            <a:avLst/>
          </a:prstGeom>
          <a:noFill/>
        </p:spPr>
        <p:txBody>
          <a:bodyPr wrap="square" rtlCol="0">
            <a:spAutoFit/>
          </a:bodyPr>
          <a:lstStyle/>
          <a:p>
            <a:pPr algn="ctr"/>
            <a:r>
              <a:rPr lang="fr-FR" sz="1000" dirty="0"/>
              <a:t>OEM cable protection </a:t>
            </a:r>
          </a:p>
        </p:txBody>
      </p:sp>
      <p:sp>
        <p:nvSpPr>
          <p:cNvPr id="21" name="ZoneTexte 20"/>
          <p:cNvSpPr txBox="1"/>
          <p:nvPr/>
        </p:nvSpPr>
        <p:spPr>
          <a:xfrm>
            <a:off x="1090377" y="4851346"/>
            <a:ext cx="1449569" cy="400110"/>
          </a:xfrm>
          <a:prstGeom prst="rect">
            <a:avLst/>
          </a:prstGeom>
          <a:noFill/>
        </p:spPr>
        <p:txBody>
          <a:bodyPr wrap="square" rtlCol="0">
            <a:spAutoFit/>
          </a:bodyPr>
          <a:lstStyle/>
          <a:p>
            <a:pPr algn="ctr"/>
            <a:r>
              <a:rPr lang="fr-FR" sz="1000" dirty="0"/>
              <a:t>Direct Input connector to impulse</a:t>
            </a:r>
          </a:p>
        </p:txBody>
      </p:sp>
      <p:sp>
        <p:nvSpPr>
          <p:cNvPr id="24" name="ZoneTexte 23"/>
          <p:cNvSpPr txBox="1"/>
          <p:nvPr/>
        </p:nvSpPr>
        <p:spPr>
          <a:xfrm>
            <a:off x="5202545" y="5136813"/>
            <a:ext cx="2110079" cy="553998"/>
          </a:xfrm>
          <a:prstGeom prst="rect">
            <a:avLst/>
          </a:prstGeom>
          <a:noFill/>
        </p:spPr>
        <p:txBody>
          <a:bodyPr wrap="square" rtlCol="0">
            <a:spAutoFit/>
          </a:bodyPr>
          <a:lstStyle/>
          <a:p>
            <a:pPr algn="ctr"/>
            <a:r>
              <a:rPr lang="fr-FR" sz="1000" dirty="0"/>
              <a:t>BMW connectors audio signal in/out for front speakers</a:t>
            </a:r>
          </a:p>
          <a:p>
            <a:pPr algn="ctr"/>
            <a:r>
              <a:rPr lang="fr-FR" sz="1000" dirty="0"/>
              <a:t> </a:t>
            </a:r>
          </a:p>
        </p:txBody>
      </p:sp>
      <p:sp>
        <p:nvSpPr>
          <p:cNvPr id="3" name="Rectangle 2"/>
          <p:cNvSpPr/>
          <p:nvPr/>
        </p:nvSpPr>
        <p:spPr>
          <a:xfrm>
            <a:off x="539549" y="6156960"/>
            <a:ext cx="1831706" cy="592183"/>
          </a:xfrm>
          <a:prstGeom prst="rect">
            <a:avLst/>
          </a:prstGeom>
          <a:noFill/>
          <a:ln>
            <a:solidFill>
              <a:srgbClr val="A37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27"/>
          <p:cNvSpPr/>
          <p:nvPr/>
        </p:nvSpPr>
        <p:spPr>
          <a:xfrm>
            <a:off x="2539945" y="6163259"/>
            <a:ext cx="1188350" cy="592183"/>
          </a:xfrm>
          <a:prstGeom prst="rect">
            <a:avLst/>
          </a:prstGeom>
          <a:noFill/>
          <a:ln>
            <a:solidFill>
              <a:srgbClr val="A37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ZoneTexte 48"/>
          <p:cNvSpPr txBox="1"/>
          <p:nvPr/>
        </p:nvSpPr>
        <p:spPr>
          <a:xfrm>
            <a:off x="439454" y="6176052"/>
            <a:ext cx="1945915" cy="553998"/>
          </a:xfrm>
          <a:prstGeom prst="rect">
            <a:avLst/>
          </a:prstGeom>
          <a:noFill/>
        </p:spPr>
        <p:txBody>
          <a:bodyPr wrap="square" rtlCol="0">
            <a:spAutoFit/>
          </a:bodyPr>
          <a:lstStyle/>
          <a:p>
            <a:pPr algn="ctr"/>
            <a:r>
              <a:rPr lang="fr-FR" sz="1000" b="1" dirty="0"/>
              <a:t>Focal</a:t>
            </a:r>
            <a:r>
              <a:rPr lang="fr-FR" sz="1000" dirty="0"/>
              <a:t> </a:t>
            </a:r>
            <a:r>
              <a:rPr lang="fr-FR" sz="1000" b="1" dirty="0"/>
              <a:t>Head unit</a:t>
            </a:r>
          </a:p>
          <a:p>
            <a:pPr algn="ctr"/>
            <a:r>
              <a:rPr lang="fr-FR" sz="1000" b="1" dirty="0"/>
              <a:t>Harness solution</a:t>
            </a:r>
          </a:p>
          <a:p>
            <a:pPr algn="ctr"/>
            <a:r>
              <a:rPr lang="fr-FR" sz="1000" b="1" dirty="0"/>
              <a:t>Y iso cables for other update </a:t>
            </a:r>
          </a:p>
        </p:txBody>
      </p:sp>
      <p:cxnSp>
        <p:nvCxnSpPr>
          <p:cNvPr id="50" name="Connecteur droit avec flèche 49"/>
          <p:cNvCxnSpPr/>
          <p:nvPr/>
        </p:nvCxnSpPr>
        <p:spPr>
          <a:xfrm flipH="1" flipV="1">
            <a:off x="6322212" y="4508922"/>
            <a:ext cx="401834" cy="30466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1" name="Connecteur droit avec flèche 50"/>
          <p:cNvCxnSpPr>
            <a:stCxn id="24" idx="0"/>
          </p:cNvCxnSpPr>
          <p:nvPr/>
        </p:nvCxnSpPr>
        <p:spPr>
          <a:xfrm flipH="1" flipV="1">
            <a:off x="5553464" y="4748812"/>
            <a:ext cx="704121" cy="38800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3" name="Connecteur droit avec flèche 52"/>
          <p:cNvCxnSpPr/>
          <p:nvPr/>
        </p:nvCxnSpPr>
        <p:spPr>
          <a:xfrm flipV="1">
            <a:off x="1998173" y="4468310"/>
            <a:ext cx="529107" cy="3316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5" name="ZoneTexte 54"/>
          <p:cNvSpPr txBox="1"/>
          <p:nvPr/>
        </p:nvSpPr>
        <p:spPr>
          <a:xfrm>
            <a:off x="3287266" y="1116380"/>
            <a:ext cx="1665923" cy="246221"/>
          </a:xfrm>
          <a:prstGeom prst="rect">
            <a:avLst/>
          </a:prstGeom>
          <a:noFill/>
        </p:spPr>
        <p:txBody>
          <a:bodyPr wrap="square" rtlCol="0">
            <a:spAutoFit/>
          </a:bodyPr>
          <a:lstStyle/>
          <a:p>
            <a:pPr algn="ctr"/>
            <a:r>
              <a:rPr lang="fr-FR" sz="1000" dirty="0"/>
              <a:t>Fuse protection</a:t>
            </a:r>
          </a:p>
        </p:txBody>
      </p:sp>
      <p:sp>
        <p:nvSpPr>
          <p:cNvPr id="15" name="Espace réservé du texte 14"/>
          <p:cNvSpPr>
            <a:spLocks noGrp="1"/>
          </p:cNvSpPr>
          <p:nvPr>
            <p:ph type="body" sz="quarter" idx="13"/>
          </p:nvPr>
        </p:nvSpPr>
        <p:spPr>
          <a:xfrm>
            <a:off x="8478238" y="242684"/>
            <a:ext cx="3713762" cy="763361"/>
          </a:xfrm>
        </p:spPr>
        <p:txBody>
          <a:bodyPr/>
          <a:lstStyle/>
          <a:p>
            <a:r>
              <a:rPr lang="fr-FR" sz="3600" dirty="0">
                <a:solidFill>
                  <a:srgbClr val="A37747"/>
                </a:solidFill>
              </a:rPr>
              <a:t>IW</a:t>
            </a:r>
            <a:r>
              <a:rPr lang="fr-FR" sz="1000" dirty="0">
                <a:solidFill>
                  <a:srgbClr val="A37747"/>
                </a:solidFill>
              </a:rPr>
              <a:t> </a:t>
            </a:r>
            <a:r>
              <a:rPr lang="fr-FR" sz="3600" dirty="0">
                <a:solidFill>
                  <a:srgbClr val="A37747"/>
                </a:solidFill>
              </a:rPr>
              <a:t>BMW</a:t>
            </a:r>
            <a:r>
              <a:rPr lang="fr-FR" sz="1000" dirty="0">
                <a:solidFill>
                  <a:srgbClr val="A37747"/>
                </a:solidFill>
              </a:rPr>
              <a:t> </a:t>
            </a:r>
            <a:r>
              <a:rPr lang="fr-FR" sz="3600" dirty="0">
                <a:solidFill>
                  <a:srgbClr val="A37747"/>
                </a:solidFill>
              </a:rPr>
              <a:t>IMP</a:t>
            </a:r>
            <a:r>
              <a:rPr lang="fr-FR" sz="1000" dirty="0">
                <a:solidFill>
                  <a:srgbClr val="A37747"/>
                </a:solidFill>
              </a:rPr>
              <a:t> </a:t>
            </a:r>
            <a:r>
              <a:rPr lang="fr-FR" sz="3600" dirty="0">
                <a:solidFill>
                  <a:srgbClr val="A37747"/>
                </a:solidFill>
              </a:rPr>
              <a:t>2.1</a:t>
            </a:r>
          </a:p>
        </p:txBody>
      </p:sp>
      <p:grpSp>
        <p:nvGrpSpPr>
          <p:cNvPr id="10" name="Groupe 9"/>
          <p:cNvGrpSpPr/>
          <p:nvPr/>
        </p:nvGrpSpPr>
        <p:grpSpPr>
          <a:xfrm>
            <a:off x="9487493" y="825637"/>
            <a:ext cx="1200150" cy="243397"/>
            <a:chOff x="1440697" y="1808701"/>
            <a:chExt cx="1200150" cy="331272"/>
          </a:xfrm>
        </p:grpSpPr>
        <p:sp>
          <p:nvSpPr>
            <p:cNvPr id="11" name="Rectangle 10"/>
            <p:cNvSpPr/>
            <p:nvPr/>
          </p:nvSpPr>
          <p:spPr>
            <a:xfrm>
              <a:off x="1440697" y="1808701"/>
              <a:ext cx="734786" cy="331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entury Gothic" panose="020B0502020202020204" pitchFamily="34" charset="0"/>
              </a:endParaRPr>
            </a:p>
          </p:txBody>
        </p:sp>
        <p:cxnSp>
          <p:nvCxnSpPr>
            <p:cNvPr id="13" name="Straight Connector 4"/>
            <p:cNvCxnSpPr>
              <a:cxnSpLocks/>
            </p:cNvCxnSpPr>
            <p:nvPr/>
          </p:nvCxnSpPr>
          <p:spPr>
            <a:xfrm>
              <a:off x="1440697" y="2139972"/>
              <a:ext cx="1200150" cy="0"/>
            </a:xfrm>
            <a:prstGeom prst="line">
              <a:avLst/>
            </a:prstGeom>
            <a:ln w="3175">
              <a:solidFill>
                <a:srgbClr val="A37747"/>
              </a:solidFill>
            </a:ln>
          </p:spPr>
          <p:style>
            <a:lnRef idx="1">
              <a:schemeClr val="accent1"/>
            </a:lnRef>
            <a:fillRef idx="0">
              <a:schemeClr val="accent1"/>
            </a:fillRef>
            <a:effectRef idx="0">
              <a:schemeClr val="accent1"/>
            </a:effectRef>
            <a:fontRef idx="minor">
              <a:schemeClr val="tx1"/>
            </a:fontRef>
          </p:style>
        </p:cxnSp>
      </p:grpSp>
      <p:sp>
        <p:nvSpPr>
          <p:cNvPr id="52" name="Espace réservé du texte 1"/>
          <p:cNvSpPr>
            <a:spLocks noGrp="1"/>
          </p:cNvSpPr>
          <p:nvPr>
            <p:ph type="body" sz="quarter" idx="12"/>
          </p:nvPr>
        </p:nvSpPr>
        <p:spPr>
          <a:xfrm>
            <a:off x="601933" y="346413"/>
            <a:ext cx="2178212" cy="308542"/>
          </a:xfrm>
        </p:spPr>
        <p:txBody>
          <a:bodyPr>
            <a:noAutofit/>
          </a:bodyPr>
          <a:lstStyle/>
          <a:p>
            <a:r>
              <a:rPr lang="fr-FR" sz="1800" b="1" dirty="0">
                <a:solidFill>
                  <a:srgbClr val="A37747"/>
                </a:solidFill>
              </a:rPr>
              <a:t>Cable explication</a:t>
            </a:r>
          </a:p>
        </p:txBody>
      </p:sp>
      <p:pic>
        <p:nvPicPr>
          <p:cNvPr id="54" name="Image 5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9906" y="6218790"/>
            <a:ext cx="888427" cy="439355"/>
          </a:xfrm>
          <a:prstGeom prst="rect">
            <a:avLst/>
          </a:prstGeom>
        </p:spPr>
      </p:pic>
      <p:pic>
        <p:nvPicPr>
          <p:cNvPr id="56" name="Image 55"/>
          <p:cNvPicPr>
            <a:picLocks noChangeAspect="1"/>
          </p:cNvPicPr>
          <p:nvPr/>
        </p:nvPicPr>
        <p:blipFill>
          <a:blip r:embed="rId4"/>
          <a:stretch>
            <a:fillRect/>
          </a:stretch>
        </p:blipFill>
        <p:spPr>
          <a:xfrm>
            <a:off x="2599181" y="5757031"/>
            <a:ext cx="361928" cy="352003"/>
          </a:xfrm>
          <a:prstGeom prst="rect">
            <a:avLst/>
          </a:prstGeom>
        </p:spPr>
      </p:pic>
      <p:pic>
        <p:nvPicPr>
          <p:cNvPr id="57" name="Image 56"/>
          <p:cNvPicPr>
            <a:picLocks noChangeAspect="1"/>
          </p:cNvPicPr>
          <p:nvPr/>
        </p:nvPicPr>
        <p:blipFill>
          <a:blip r:embed="rId5"/>
          <a:stretch>
            <a:fillRect/>
          </a:stretch>
        </p:blipFill>
        <p:spPr>
          <a:xfrm>
            <a:off x="2952537" y="5818862"/>
            <a:ext cx="775758" cy="338097"/>
          </a:xfrm>
          <a:prstGeom prst="rect">
            <a:avLst/>
          </a:prstGeom>
        </p:spPr>
      </p:pic>
      <p:pic>
        <p:nvPicPr>
          <p:cNvPr id="2" name="Image 1">
            <a:extLst>
              <a:ext uri="{FF2B5EF4-FFF2-40B4-BE49-F238E27FC236}">
                <a16:creationId xmlns:a16="http://schemas.microsoft.com/office/drawing/2014/main" id="{2FDAC25F-F15B-B2C1-B4BB-520B5D1D8BB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313" b="93261" l="3699" r="96939">
                        <a14:foregroundMark x1="13776" y1="46900" x2="13776" y2="46900"/>
                        <a14:foregroundMark x1="10842" y1="51482" x2="10842" y2="51482"/>
                        <a14:foregroundMark x1="8801" y1="42857" x2="8801" y2="42857"/>
                        <a14:foregroundMark x1="7270" y1="35580" x2="7270" y2="35580"/>
                        <a14:foregroundMark x1="7781" y1="25606" x2="7781" y2="25606"/>
                        <a14:foregroundMark x1="10842" y1="20216" x2="10842" y2="20216"/>
                        <a14:foregroundMark x1="14796" y1="19407" x2="14796" y2="19407"/>
                        <a14:foregroundMark x1="16454" y1="14286" x2="16454" y2="14286"/>
                        <a14:foregroundMark x1="16709" y1="9973" x2="16709" y2="9973"/>
                        <a14:foregroundMark x1="15179" y1="8356" x2="15179" y2="8356"/>
                        <a14:foregroundMark x1="11352" y1="9704" x2="11352" y2="9704"/>
                        <a14:foregroundMark x1="8673" y1="11860" x2="8673" y2="11860"/>
                        <a14:foregroundMark x1="6760" y1="15364" x2="6760" y2="15364"/>
                        <a14:foregroundMark x1="4974" y1="20755" x2="4974" y2="20755"/>
                        <a14:foregroundMark x1="3699" y1="30458" x2="3699" y2="30458"/>
                        <a14:foregroundMark x1="36097" y1="43127" x2="36097" y2="43127"/>
                        <a14:foregroundMark x1="39031" y1="34232" x2="39031" y2="34232"/>
                        <a14:foregroundMark x1="47704" y1="34232" x2="47704" y2="34232"/>
                        <a14:foregroundMark x1="45536" y1="29111" x2="45536" y2="29111"/>
                        <a14:foregroundMark x1="44133" y1="25337" x2="44133" y2="25337"/>
                        <a14:foregroundMark x1="44133" y1="18868" x2="44133" y2="18868"/>
                        <a14:foregroundMark x1="45281" y1="14286" x2="45281" y2="14286"/>
                        <a14:foregroundMark x1="43750" y1="11860" x2="43750" y2="11860"/>
                        <a14:foregroundMark x1="40434" y1="6199" x2="40434" y2="6199"/>
                        <a14:foregroundMark x1="38265" y1="4313" x2="38265" y2="4313"/>
                        <a14:foregroundMark x1="66709" y1="9704" x2="66709" y2="9704"/>
                        <a14:foregroundMark x1="64796" y1="4852" x2="64796" y2="4852"/>
                        <a14:foregroundMark x1="86607" y1="38814" x2="86607" y2="38814"/>
                        <a14:foregroundMark x1="80867" y1="25606" x2="80867" y2="25606"/>
                        <a14:foregroundMark x1="29464" y1="42857" x2="29464" y2="42857"/>
                        <a14:foregroundMark x1="21939" y1="88140" x2="21939" y2="88140"/>
                        <a14:foregroundMark x1="41837" y1="88949" x2="41837" y2="88949"/>
                        <a14:foregroundMark x1="38265" y1="92722" x2="38265" y2="92722"/>
                        <a14:foregroundMark x1="91582" y1="81402" x2="91582" y2="81402"/>
                        <a14:foregroundMark x1="97066" y1="64690" x2="97066" y2="64690"/>
                        <a14:foregroundMark x1="65689" y1="93261" x2="65689" y2="93261"/>
                        <a14:foregroundMark x1="54974" y1="59299" x2="54974" y2="59299"/>
                        <a14:foregroundMark x1="55230" y1="63073" x2="55230" y2="63073"/>
                        <a14:foregroundMark x1="55230" y1="35849" x2="55230" y2="35849"/>
                      </a14:backgroundRemoval>
                    </a14:imgEffect>
                  </a14:imgLayer>
                </a14:imgProps>
              </a:ext>
            </a:extLst>
          </a:blip>
          <a:stretch>
            <a:fillRect/>
          </a:stretch>
        </p:blipFill>
        <p:spPr>
          <a:xfrm rot="5400000">
            <a:off x="7324558" y="2632410"/>
            <a:ext cx="5650000" cy="2673661"/>
          </a:xfrm>
          <a:prstGeom prst="rect">
            <a:avLst/>
          </a:prstGeom>
        </p:spPr>
      </p:pic>
    </p:spTree>
    <p:extLst>
      <p:ext uri="{BB962C8B-B14F-4D97-AF65-F5344CB8AC3E}">
        <p14:creationId xmlns:p14="http://schemas.microsoft.com/office/powerpoint/2010/main" val="36473248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Espace réservé du texte 19"/>
          <p:cNvSpPr>
            <a:spLocks noGrp="1"/>
          </p:cNvSpPr>
          <p:nvPr>
            <p:ph type="body" sz="quarter" idx="13"/>
          </p:nvPr>
        </p:nvSpPr>
        <p:spPr>
          <a:xfrm>
            <a:off x="716144" y="105624"/>
            <a:ext cx="6944880" cy="395979"/>
          </a:xfrm>
        </p:spPr>
        <p:txBody>
          <a:bodyPr/>
          <a:lstStyle/>
          <a:p>
            <a:r>
              <a:rPr lang="fr-FR" sz="1800" dirty="0">
                <a:solidFill>
                  <a:srgbClr val="A37747"/>
                </a:solidFill>
              </a:rPr>
              <a:t>Focal Inside cables references</a:t>
            </a:r>
          </a:p>
        </p:txBody>
      </p:sp>
      <p:grpSp>
        <p:nvGrpSpPr>
          <p:cNvPr id="5" name="Groupe 4"/>
          <p:cNvGrpSpPr/>
          <p:nvPr/>
        </p:nvGrpSpPr>
        <p:grpSpPr>
          <a:xfrm>
            <a:off x="1897654" y="351635"/>
            <a:ext cx="1200150" cy="138798"/>
            <a:chOff x="1440697" y="1808701"/>
            <a:chExt cx="1200150" cy="331272"/>
          </a:xfrm>
        </p:grpSpPr>
        <p:sp>
          <p:nvSpPr>
            <p:cNvPr id="6" name="Rectangle 5"/>
            <p:cNvSpPr/>
            <p:nvPr/>
          </p:nvSpPr>
          <p:spPr>
            <a:xfrm>
              <a:off x="1440697" y="1808701"/>
              <a:ext cx="734786" cy="331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entury Gothic" panose="020B0502020202020204" pitchFamily="34" charset="0"/>
              </a:endParaRPr>
            </a:p>
          </p:txBody>
        </p:sp>
        <p:cxnSp>
          <p:nvCxnSpPr>
            <p:cNvPr id="7" name="Straight Connector 4"/>
            <p:cNvCxnSpPr>
              <a:cxnSpLocks/>
            </p:cNvCxnSpPr>
            <p:nvPr/>
          </p:nvCxnSpPr>
          <p:spPr>
            <a:xfrm>
              <a:off x="1440697" y="2139972"/>
              <a:ext cx="1200150" cy="0"/>
            </a:xfrm>
            <a:prstGeom prst="line">
              <a:avLst/>
            </a:prstGeom>
            <a:ln w="3175">
              <a:solidFill>
                <a:srgbClr val="A37747"/>
              </a:solidFill>
            </a:ln>
          </p:spPr>
          <p:style>
            <a:lnRef idx="1">
              <a:schemeClr val="accent1"/>
            </a:lnRef>
            <a:fillRef idx="0">
              <a:schemeClr val="accent1"/>
            </a:fillRef>
            <a:effectRef idx="0">
              <a:schemeClr val="accent1"/>
            </a:effectRef>
            <a:fontRef idx="minor">
              <a:schemeClr val="tx1"/>
            </a:fontRef>
          </p:style>
        </p:cxnSp>
      </p:grpSp>
      <p:pic>
        <p:nvPicPr>
          <p:cNvPr id="9" name="Image 8"/>
          <p:cNvPicPr>
            <a:picLocks noChangeAspect="1"/>
          </p:cNvPicPr>
          <p:nvPr/>
        </p:nvPicPr>
        <p:blipFill>
          <a:blip r:embed="rId3"/>
          <a:stretch>
            <a:fillRect/>
          </a:stretch>
        </p:blipFill>
        <p:spPr>
          <a:xfrm>
            <a:off x="2016081" y="2633527"/>
            <a:ext cx="648690" cy="420958"/>
          </a:xfrm>
          <a:prstGeom prst="rect">
            <a:avLst/>
          </a:prstGeom>
        </p:spPr>
      </p:pic>
      <p:sp>
        <p:nvSpPr>
          <p:cNvPr id="10" name="ZoneTexte 9"/>
          <p:cNvSpPr txBox="1"/>
          <p:nvPr/>
        </p:nvSpPr>
        <p:spPr>
          <a:xfrm>
            <a:off x="2808784" y="4885574"/>
            <a:ext cx="1927745" cy="246221"/>
          </a:xfrm>
          <a:prstGeom prst="rect">
            <a:avLst/>
          </a:prstGeom>
          <a:noFill/>
        </p:spPr>
        <p:txBody>
          <a:bodyPr wrap="square" rtlCol="0">
            <a:spAutoFit/>
          </a:bodyPr>
          <a:lstStyle/>
          <a:p>
            <a:r>
              <a:rPr lang="fr-FR" sz="1000" b="1" dirty="0"/>
              <a:t>IW TOY YISO HARNESS </a:t>
            </a:r>
          </a:p>
        </p:txBody>
      </p:sp>
      <p:pic>
        <p:nvPicPr>
          <p:cNvPr id="11" name="Imag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6585" y="5241626"/>
            <a:ext cx="629003" cy="436812"/>
          </a:xfrm>
          <a:prstGeom prst="rect">
            <a:avLst/>
          </a:prstGeom>
        </p:spPr>
      </p:pic>
      <p:pic>
        <p:nvPicPr>
          <p:cNvPr id="15" name="Image 14"/>
          <p:cNvPicPr>
            <a:picLocks noChangeAspect="1"/>
          </p:cNvPicPr>
          <p:nvPr/>
        </p:nvPicPr>
        <p:blipFill>
          <a:blip r:embed="rId5"/>
          <a:stretch>
            <a:fillRect/>
          </a:stretch>
        </p:blipFill>
        <p:spPr>
          <a:xfrm>
            <a:off x="1056755" y="5094137"/>
            <a:ext cx="348909" cy="348909"/>
          </a:xfrm>
          <a:prstGeom prst="rect">
            <a:avLst/>
          </a:prstGeom>
        </p:spPr>
      </p:pic>
      <p:pic>
        <p:nvPicPr>
          <p:cNvPr id="16" name="Image 15"/>
          <p:cNvPicPr>
            <a:picLocks noChangeAspect="1"/>
          </p:cNvPicPr>
          <p:nvPr/>
        </p:nvPicPr>
        <p:blipFill>
          <a:blip r:embed="rId6"/>
          <a:stretch>
            <a:fillRect/>
          </a:stretch>
        </p:blipFill>
        <p:spPr>
          <a:xfrm>
            <a:off x="2088777" y="3809606"/>
            <a:ext cx="584528" cy="377326"/>
          </a:xfrm>
          <a:prstGeom prst="rect">
            <a:avLst/>
          </a:prstGeom>
        </p:spPr>
      </p:pic>
      <p:pic>
        <p:nvPicPr>
          <p:cNvPr id="17" name="Image 16"/>
          <p:cNvPicPr>
            <a:picLocks noChangeAspect="1"/>
          </p:cNvPicPr>
          <p:nvPr/>
        </p:nvPicPr>
        <p:blipFill>
          <a:blip r:embed="rId7"/>
          <a:stretch>
            <a:fillRect/>
          </a:stretch>
        </p:blipFill>
        <p:spPr>
          <a:xfrm>
            <a:off x="1052972" y="3838024"/>
            <a:ext cx="335427" cy="277033"/>
          </a:xfrm>
          <a:prstGeom prst="rect">
            <a:avLst/>
          </a:prstGeom>
        </p:spPr>
      </p:pic>
      <p:pic>
        <p:nvPicPr>
          <p:cNvPr id="18" name="Image 17"/>
          <p:cNvPicPr>
            <a:picLocks noChangeAspect="1"/>
          </p:cNvPicPr>
          <p:nvPr/>
        </p:nvPicPr>
        <p:blipFill>
          <a:blip r:embed="rId8"/>
          <a:stretch>
            <a:fillRect/>
          </a:stretch>
        </p:blipFill>
        <p:spPr>
          <a:xfrm>
            <a:off x="1478050" y="3828071"/>
            <a:ext cx="333685" cy="321595"/>
          </a:xfrm>
          <a:prstGeom prst="rect">
            <a:avLst/>
          </a:prstGeom>
        </p:spPr>
      </p:pic>
      <p:pic>
        <p:nvPicPr>
          <p:cNvPr id="19" name="Image 18"/>
          <p:cNvPicPr>
            <a:picLocks noChangeAspect="1"/>
          </p:cNvPicPr>
          <p:nvPr/>
        </p:nvPicPr>
        <p:blipFill>
          <a:blip r:embed="rId9"/>
          <a:stretch>
            <a:fillRect/>
          </a:stretch>
        </p:blipFill>
        <p:spPr>
          <a:xfrm>
            <a:off x="2098215" y="4384421"/>
            <a:ext cx="581494" cy="320370"/>
          </a:xfrm>
          <a:prstGeom prst="rect">
            <a:avLst/>
          </a:prstGeom>
        </p:spPr>
      </p:pic>
      <p:pic>
        <p:nvPicPr>
          <p:cNvPr id="21" name="Image 20"/>
          <p:cNvPicPr>
            <a:picLocks noChangeAspect="1"/>
          </p:cNvPicPr>
          <p:nvPr/>
        </p:nvPicPr>
        <p:blipFill>
          <a:blip r:embed="rId10"/>
          <a:stretch>
            <a:fillRect/>
          </a:stretch>
        </p:blipFill>
        <p:spPr>
          <a:xfrm>
            <a:off x="1003288" y="4385223"/>
            <a:ext cx="385111" cy="288330"/>
          </a:xfrm>
          <a:prstGeom prst="rect">
            <a:avLst/>
          </a:prstGeom>
        </p:spPr>
      </p:pic>
      <p:pic>
        <p:nvPicPr>
          <p:cNvPr id="22" name="Image 21"/>
          <p:cNvPicPr>
            <a:picLocks noChangeAspect="1"/>
          </p:cNvPicPr>
          <p:nvPr/>
        </p:nvPicPr>
        <p:blipFill>
          <a:blip r:embed="rId11"/>
          <a:stretch>
            <a:fillRect/>
          </a:stretch>
        </p:blipFill>
        <p:spPr>
          <a:xfrm>
            <a:off x="1479611" y="4441016"/>
            <a:ext cx="233785" cy="205797"/>
          </a:xfrm>
          <a:prstGeom prst="rect">
            <a:avLst/>
          </a:prstGeom>
        </p:spPr>
      </p:pic>
      <p:pic>
        <p:nvPicPr>
          <p:cNvPr id="23" name="Image 22"/>
          <p:cNvPicPr>
            <a:picLocks noChangeAspect="1"/>
          </p:cNvPicPr>
          <p:nvPr/>
        </p:nvPicPr>
        <p:blipFill>
          <a:blip r:embed="rId12"/>
          <a:stretch>
            <a:fillRect/>
          </a:stretch>
        </p:blipFill>
        <p:spPr>
          <a:xfrm>
            <a:off x="2056525" y="1672419"/>
            <a:ext cx="588704" cy="330477"/>
          </a:xfrm>
          <a:prstGeom prst="rect">
            <a:avLst/>
          </a:prstGeom>
        </p:spPr>
      </p:pic>
      <p:pic>
        <p:nvPicPr>
          <p:cNvPr id="24" name="Image 2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064438" y="2022563"/>
            <a:ext cx="606560" cy="468649"/>
          </a:xfrm>
          <a:prstGeom prst="rect">
            <a:avLst/>
          </a:prstGeom>
        </p:spPr>
      </p:pic>
      <p:pic>
        <p:nvPicPr>
          <p:cNvPr id="25" name="Image 24"/>
          <p:cNvPicPr>
            <a:picLocks noChangeAspect="1"/>
          </p:cNvPicPr>
          <p:nvPr/>
        </p:nvPicPr>
        <p:blipFill>
          <a:blip r:embed="rId14"/>
          <a:stretch>
            <a:fillRect/>
          </a:stretch>
        </p:blipFill>
        <p:spPr>
          <a:xfrm>
            <a:off x="1097897" y="1984264"/>
            <a:ext cx="402203" cy="154012"/>
          </a:xfrm>
          <a:prstGeom prst="rect">
            <a:avLst/>
          </a:prstGeom>
        </p:spPr>
      </p:pic>
      <p:pic>
        <p:nvPicPr>
          <p:cNvPr id="27" name="Image 2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02502" y="4835261"/>
            <a:ext cx="647889" cy="427382"/>
          </a:xfrm>
          <a:prstGeom prst="rect">
            <a:avLst/>
          </a:prstGeom>
        </p:spPr>
      </p:pic>
      <p:pic>
        <p:nvPicPr>
          <p:cNvPr id="28" name="Image 27"/>
          <p:cNvPicPr>
            <a:picLocks noChangeAspect="1"/>
          </p:cNvPicPr>
          <p:nvPr/>
        </p:nvPicPr>
        <p:blipFill>
          <a:blip r:embed="rId16"/>
          <a:stretch>
            <a:fillRect/>
          </a:stretch>
        </p:blipFill>
        <p:spPr>
          <a:xfrm>
            <a:off x="1035729" y="2702211"/>
            <a:ext cx="499157" cy="222871"/>
          </a:xfrm>
          <a:prstGeom prst="rect">
            <a:avLst/>
          </a:prstGeom>
        </p:spPr>
      </p:pic>
      <p:pic>
        <p:nvPicPr>
          <p:cNvPr id="29" name="Image 28"/>
          <p:cNvPicPr>
            <a:picLocks noChangeAspect="1"/>
          </p:cNvPicPr>
          <p:nvPr/>
        </p:nvPicPr>
        <p:blipFill>
          <a:blip r:embed="rId17"/>
          <a:stretch>
            <a:fillRect/>
          </a:stretch>
        </p:blipFill>
        <p:spPr>
          <a:xfrm>
            <a:off x="2098215" y="5701795"/>
            <a:ext cx="520416" cy="447257"/>
          </a:xfrm>
          <a:prstGeom prst="rect">
            <a:avLst/>
          </a:prstGeom>
        </p:spPr>
      </p:pic>
      <p:pic>
        <p:nvPicPr>
          <p:cNvPr id="30" name="Image 29"/>
          <p:cNvPicPr>
            <a:picLocks noChangeAspect="1"/>
          </p:cNvPicPr>
          <p:nvPr/>
        </p:nvPicPr>
        <p:blipFill>
          <a:blip r:embed="rId18"/>
          <a:stretch>
            <a:fillRect/>
          </a:stretch>
        </p:blipFill>
        <p:spPr>
          <a:xfrm>
            <a:off x="1050673" y="5768102"/>
            <a:ext cx="374248" cy="374248"/>
          </a:xfrm>
          <a:prstGeom prst="rect">
            <a:avLst/>
          </a:prstGeom>
        </p:spPr>
      </p:pic>
      <p:sp>
        <p:nvSpPr>
          <p:cNvPr id="31" name="ZoneTexte 30"/>
          <p:cNvSpPr txBox="1"/>
          <p:nvPr/>
        </p:nvSpPr>
        <p:spPr>
          <a:xfrm>
            <a:off x="2803298" y="5813638"/>
            <a:ext cx="1927745" cy="246221"/>
          </a:xfrm>
          <a:prstGeom prst="rect">
            <a:avLst/>
          </a:prstGeom>
          <a:noFill/>
        </p:spPr>
        <p:txBody>
          <a:bodyPr wrap="square" rtlCol="0">
            <a:spAutoFit/>
          </a:bodyPr>
          <a:lstStyle/>
          <a:p>
            <a:r>
              <a:rPr lang="fr-FR" sz="1000" b="1" dirty="0"/>
              <a:t>IW VW YISO HARNESS </a:t>
            </a:r>
          </a:p>
        </p:txBody>
      </p:sp>
      <p:sp>
        <p:nvSpPr>
          <p:cNvPr id="32" name="ZoneTexte 31"/>
          <p:cNvSpPr txBox="1"/>
          <p:nvPr/>
        </p:nvSpPr>
        <p:spPr>
          <a:xfrm>
            <a:off x="2790050" y="5278233"/>
            <a:ext cx="1927745" cy="246221"/>
          </a:xfrm>
          <a:prstGeom prst="rect">
            <a:avLst/>
          </a:prstGeom>
          <a:noFill/>
        </p:spPr>
        <p:txBody>
          <a:bodyPr wrap="square" rtlCol="0">
            <a:spAutoFit/>
          </a:bodyPr>
          <a:lstStyle/>
          <a:p>
            <a:r>
              <a:rPr lang="fr-FR" sz="1000" b="1" dirty="0"/>
              <a:t>IW TOY YISO HARNESS V2 </a:t>
            </a:r>
          </a:p>
        </p:txBody>
      </p:sp>
      <p:sp>
        <p:nvSpPr>
          <p:cNvPr id="33" name="ZoneTexte 32"/>
          <p:cNvSpPr txBox="1"/>
          <p:nvPr/>
        </p:nvSpPr>
        <p:spPr>
          <a:xfrm>
            <a:off x="2790051" y="2074688"/>
            <a:ext cx="1927745" cy="246221"/>
          </a:xfrm>
          <a:prstGeom prst="rect">
            <a:avLst/>
          </a:prstGeom>
          <a:noFill/>
        </p:spPr>
        <p:txBody>
          <a:bodyPr wrap="square" rtlCol="0">
            <a:spAutoFit/>
          </a:bodyPr>
          <a:lstStyle/>
          <a:p>
            <a:r>
              <a:rPr lang="fr-FR" sz="1000" b="1" dirty="0"/>
              <a:t>IW FOR YISO HARNESS V2 </a:t>
            </a:r>
          </a:p>
        </p:txBody>
      </p:sp>
      <p:sp>
        <p:nvSpPr>
          <p:cNvPr id="34" name="ZoneTexte 33"/>
          <p:cNvSpPr txBox="1"/>
          <p:nvPr/>
        </p:nvSpPr>
        <p:spPr>
          <a:xfrm>
            <a:off x="2793123" y="1721057"/>
            <a:ext cx="1927745" cy="246221"/>
          </a:xfrm>
          <a:prstGeom prst="rect">
            <a:avLst/>
          </a:prstGeom>
          <a:noFill/>
        </p:spPr>
        <p:txBody>
          <a:bodyPr wrap="square" rtlCol="0">
            <a:spAutoFit/>
          </a:bodyPr>
          <a:lstStyle/>
          <a:p>
            <a:r>
              <a:rPr lang="fr-FR" sz="1000" b="1" dirty="0"/>
              <a:t>IW FOR YISO HARNESS  </a:t>
            </a:r>
          </a:p>
        </p:txBody>
      </p:sp>
      <p:sp>
        <p:nvSpPr>
          <p:cNvPr id="35" name="ZoneTexte 34"/>
          <p:cNvSpPr txBox="1"/>
          <p:nvPr/>
        </p:nvSpPr>
        <p:spPr>
          <a:xfrm>
            <a:off x="2796804" y="2702647"/>
            <a:ext cx="1927745" cy="246221"/>
          </a:xfrm>
          <a:prstGeom prst="rect">
            <a:avLst/>
          </a:prstGeom>
          <a:noFill/>
        </p:spPr>
        <p:txBody>
          <a:bodyPr wrap="square" rtlCol="0">
            <a:spAutoFit/>
          </a:bodyPr>
          <a:lstStyle/>
          <a:p>
            <a:r>
              <a:rPr lang="fr-FR" sz="1000" b="1" dirty="0"/>
              <a:t>IW NIS YISO HARNESS  </a:t>
            </a:r>
          </a:p>
        </p:txBody>
      </p:sp>
      <p:sp>
        <p:nvSpPr>
          <p:cNvPr id="36" name="ZoneTexte 35"/>
          <p:cNvSpPr txBox="1"/>
          <p:nvPr/>
        </p:nvSpPr>
        <p:spPr>
          <a:xfrm>
            <a:off x="2796805" y="4401623"/>
            <a:ext cx="1927745" cy="246221"/>
          </a:xfrm>
          <a:prstGeom prst="rect">
            <a:avLst/>
          </a:prstGeom>
          <a:noFill/>
        </p:spPr>
        <p:txBody>
          <a:bodyPr wrap="square" rtlCol="0">
            <a:spAutoFit/>
          </a:bodyPr>
          <a:lstStyle/>
          <a:p>
            <a:r>
              <a:rPr lang="fr-FR" sz="1000" b="1" dirty="0"/>
              <a:t>IW REN YISO HARNESS  </a:t>
            </a:r>
          </a:p>
        </p:txBody>
      </p:sp>
      <p:sp>
        <p:nvSpPr>
          <p:cNvPr id="37" name="ZoneTexte 36"/>
          <p:cNvSpPr txBox="1"/>
          <p:nvPr/>
        </p:nvSpPr>
        <p:spPr>
          <a:xfrm>
            <a:off x="2796806" y="3851944"/>
            <a:ext cx="1927745" cy="246221"/>
          </a:xfrm>
          <a:prstGeom prst="rect">
            <a:avLst/>
          </a:prstGeom>
          <a:noFill/>
        </p:spPr>
        <p:txBody>
          <a:bodyPr wrap="square" rtlCol="0">
            <a:spAutoFit/>
          </a:bodyPr>
          <a:lstStyle/>
          <a:p>
            <a:r>
              <a:rPr lang="fr-FR" sz="1000" b="1" dirty="0"/>
              <a:t>IW PSA YISO HARNESS  </a:t>
            </a:r>
          </a:p>
        </p:txBody>
      </p:sp>
      <p:pic>
        <p:nvPicPr>
          <p:cNvPr id="39" name="Image 38"/>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626710" y="5079281"/>
            <a:ext cx="1434155" cy="1115718"/>
          </a:xfrm>
          <a:prstGeom prst="rect">
            <a:avLst/>
          </a:prstGeom>
        </p:spPr>
      </p:pic>
      <p:pic>
        <p:nvPicPr>
          <p:cNvPr id="40" name="Image 3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585017" y="3870313"/>
            <a:ext cx="1517543" cy="1062619"/>
          </a:xfrm>
          <a:prstGeom prst="rect">
            <a:avLst/>
          </a:prstGeom>
        </p:spPr>
      </p:pic>
      <p:pic>
        <p:nvPicPr>
          <p:cNvPr id="41" name="Image 4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639621" y="2649435"/>
            <a:ext cx="1462939" cy="1050228"/>
          </a:xfrm>
          <a:prstGeom prst="rect">
            <a:avLst/>
          </a:prstGeom>
        </p:spPr>
      </p:pic>
      <p:sp>
        <p:nvSpPr>
          <p:cNvPr id="42" name="ZoneTexte 41"/>
          <p:cNvSpPr txBox="1"/>
          <p:nvPr/>
        </p:nvSpPr>
        <p:spPr>
          <a:xfrm>
            <a:off x="7515411" y="3104302"/>
            <a:ext cx="1927745" cy="246221"/>
          </a:xfrm>
          <a:prstGeom prst="rect">
            <a:avLst/>
          </a:prstGeom>
          <a:noFill/>
        </p:spPr>
        <p:txBody>
          <a:bodyPr wrap="square" rtlCol="0">
            <a:spAutoFit/>
          </a:bodyPr>
          <a:lstStyle/>
          <a:p>
            <a:r>
              <a:rPr lang="fr-FR" sz="1000" b="1" dirty="0"/>
              <a:t>IW IMP ext 150  (2.0)</a:t>
            </a:r>
          </a:p>
        </p:txBody>
      </p:sp>
      <p:sp>
        <p:nvSpPr>
          <p:cNvPr id="43" name="ZoneTexte 42"/>
          <p:cNvSpPr txBox="1"/>
          <p:nvPr/>
        </p:nvSpPr>
        <p:spPr>
          <a:xfrm>
            <a:off x="7515412" y="4392314"/>
            <a:ext cx="1927745" cy="246221"/>
          </a:xfrm>
          <a:prstGeom prst="rect">
            <a:avLst/>
          </a:prstGeom>
          <a:noFill/>
        </p:spPr>
        <p:txBody>
          <a:bodyPr wrap="square" rtlCol="0">
            <a:spAutoFit/>
          </a:bodyPr>
          <a:lstStyle/>
          <a:p>
            <a:r>
              <a:rPr lang="fr-FR" sz="1000" b="1" dirty="0"/>
              <a:t>IW IMP 2.1</a:t>
            </a:r>
          </a:p>
        </p:txBody>
      </p:sp>
      <p:sp>
        <p:nvSpPr>
          <p:cNvPr id="44" name="ZoneTexte 43"/>
          <p:cNvSpPr txBox="1"/>
          <p:nvPr/>
        </p:nvSpPr>
        <p:spPr>
          <a:xfrm>
            <a:off x="7542314" y="5415334"/>
            <a:ext cx="1927745" cy="246221"/>
          </a:xfrm>
          <a:prstGeom prst="rect">
            <a:avLst/>
          </a:prstGeom>
          <a:noFill/>
        </p:spPr>
        <p:txBody>
          <a:bodyPr wrap="square" rtlCol="0">
            <a:spAutoFit/>
          </a:bodyPr>
          <a:lstStyle/>
          <a:p>
            <a:r>
              <a:rPr lang="fr-FR" sz="1000" b="1" dirty="0"/>
              <a:t>IW IMP 2.2</a:t>
            </a:r>
          </a:p>
        </p:txBody>
      </p:sp>
      <p:sp>
        <p:nvSpPr>
          <p:cNvPr id="46" name="Rectangle 45"/>
          <p:cNvSpPr/>
          <p:nvPr/>
        </p:nvSpPr>
        <p:spPr>
          <a:xfrm>
            <a:off x="5520107" y="5094137"/>
            <a:ext cx="5376789" cy="1115718"/>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p:cNvSpPr/>
          <p:nvPr/>
        </p:nvSpPr>
        <p:spPr>
          <a:xfrm>
            <a:off x="965020" y="1665827"/>
            <a:ext cx="3489636" cy="825385"/>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p:cNvSpPr/>
          <p:nvPr/>
        </p:nvSpPr>
        <p:spPr>
          <a:xfrm>
            <a:off x="949451" y="658658"/>
            <a:ext cx="2926186" cy="338554"/>
          </a:xfrm>
          <a:prstGeom prst="rect">
            <a:avLst/>
          </a:prstGeom>
        </p:spPr>
        <p:txBody>
          <a:bodyPr wrap="none">
            <a:spAutoFit/>
          </a:bodyPr>
          <a:lstStyle/>
          <a:p>
            <a:r>
              <a:rPr lang="fr-FR" sz="1600" b="1" dirty="0"/>
              <a:t>Head unit  y iso harness adaptor</a:t>
            </a:r>
          </a:p>
        </p:txBody>
      </p:sp>
      <p:sp>
        <p:nvSpPr>
          <p:cNvPr id="54" name="Rectangle 53"/>
          <p:cNvSpPr/>
          <p:nvPr/>
        </p:nvSpPr>
        <p:spPr>
          <a:xfrm>
            <a:off x="5470073" y="671935"/>
            <a:ext cx="2231188" cy="338554"/>
          </a:xfrm>
          <a:prstGeom prst="rect">
            <a:avLst/>
          </a:prstGeom>
        </p:spPr>
        <p:txBody>
          <a:bodyPr wrap="none">
            <a:spAutoFit/>
          </a:bodyPr>
          <a:lstStyle/>
          <a:p>
            <a:r>
              <a:rPr lang="fr-FR" sz="1600" b="1" dirty="0"/>
              <a:t>Impulse cable extension</a:t>
            </a:r>
          </a:p>
        </p:txBody>
      </p:sp>
      <p:pic>
        <p:nvPicPr>
          <p:cNvPr id="55" name="Image 54"/>
          <p:cNvPicPr>
            <a:picLocks noChangeAspect="1"/>
          </p:cNvPicPr>
          <p:nvPr/>
        </p:nvPicPr>
        <p:blipFill>
          <a:blip r:embed="rId22"/>
          <a:stretch>
            <a:fillRect/>
          </a:stretch>
        </p:blipFill>
        <p:spPr>
          <a:xfrm>
            <a:off x="9388702" y="2649435"/>
            <a:ext cx="1118064" cy="1001378"/>
          </a:xfrm>
          <a:prstGeom prst="rect">
            <a:avLst/>
          </a:prstGeom>
        </p:spPr>
      </p:pic>
      <p:pic>
        <p:nvPicPr>
          <p:cNvPr id="56" name="Image 55"/>
          <p:cNvPicPr>
            <a:picLocks noChangeAspect="1"/>
          </p:cNvPicPr>
          <p:nvPr/>
        </p:nvPicPr>
        <p:blipFill>
          <a:blip r:embed="rId23"/>
          <a:stretch>
            <a:fillRect/>
          </a:stretch>
        </p:blipFill>
        <p:spPr>
          <a:xfrm flipH="1">
            <a:off x="9486971" y="5185984"/>
            <a:ext cx="1095605" cy="963068"/>
          </a:xfrm>
          <a:prstGeom prst="rect">
            <a:avLst/>
          </a:prstGeom>
        </p:spPr>
      </p:pic>
      <p:pic>
        <p:nvPicPr>
          <p:cNvPr id="57" name="Image 56"/>
          <p:cNvPicPr>
            <a:picLocks noChangeAspect="1"/>
          </p:cNvPicPr>
          <p:nvPr/>
        </p:nvPicPr>
        <p:blipFill>
          <a:blip r:embed="rId24"/>
          <a:stretch>
            <a:fillRect/>
          </a:stretch>
        </p:blipFill>
        <p:spPr>
          <a:xfrm>
            <a:off x="9395194" y="3947578"/>
            <a:ext cx="1227291" cy="951298"/>
          </a:xfrm>
          <a:prstGeom prst="rect">
            <a:avLst/>
          </a:prstGeom>
        </p:spPr>
      </p:pic>
      <p:sp>
        <p:nvSpPr>
          <p:cNvPr id="58" name="Rectangle 57">
            <a:extLst>
              <a:ext uri="{FF2B5EF4-FFF2-40B4-BE49-F238E27FC236}">
                <a16:creationId xmlns:a16="http://schemas.microsoft.com/office/drawing/2014/main" id="{60BF1E87-ABFA-48E2-A7B4-3B20F6C7AD3B}"/>
              </a:ext>
            </a:extLst>
          </p:cNvPr>
          <p:cNvSpPr/>
          <p:nvPr/>
        </p:nvSpPr>
        <p:spPr>
          <a:xfrm>
            <a:off x="956544" y="1087004"/>
            <a:ext cx="3486802" cy="481812"/>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ZoneTexte 58">
            <a:extLst>
              <a:ext uri="{FF2B5EF4-FFF2-40B4-BE49-F238E27FC236}">
                <a16:creationId xmlns:a16="http://schemas.microsoft.com/office/drawing/2014/main" id="{518B0F13-F5D0-4A94-A5A2-1DE1E6519F4B}"/>
              </a:ext>
            </a:extLst>
          </p:cNvPr>
          <p:cNvSpPr txBox="1"/>
          <p:nvPr/>
        </p:nvSpPr>
        <p:spPr>
          <a:xfrm>
            <a:off x="2792774" y="1201474"/>
            <a:ext cx="1927745" cy="246221"/>
          </a:xfrm>
          <a:prstGeom prst="rect">
            <a:avLst/>
          </a:prstGeom>
          <a:noFill/>
        </p:spPr>
        <p:txBody>
          <a:bodyPr wrap="square" rtlCol="0">
            <a:spAutoFit/>
          </a:bodyPr>
          <a:lstStyle/>
          <a:p>
            <a:r>
              <a:rPr lang="fr-FR" sz="1000" b="1" dirty="0"/>
              <a:t>IW BMW YISO HARNESS </a:t>
            </a:r>
          </a:p>
        </p:txBody>
      </p:sp>
      <p:sp>
        <p:nvSpPr>
          <p:cNvPr id="60" name="Rectangle 59">
            <a:extLst>
              <a:ext uri="{FF2B5EF4-FFF2-40B4-BE49-F238E27FC236}">
                <a16:creationId xmlns:a16="http://schemas.microsoft.com/office/drawing/2014/main" id="{6BD36D85-D4CC-41A9-9A53-1FD73CF31E88}"/>
              </a:ext>
            </a:extLst>
          </p:cNvPr>
          <p:cNvSpPr/>
          <p:nvPr/>
        </p:nvSpPr>
        <p:spPr>
          <a:xfrm>
            <a:off x="964649" y="4832035"/>
            <a:ext cx="3489636" cy="825385"/>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Rectangle 60">
            <a:extLst>
              <a:ext uri="{FF2B5EF4-FFF2-40B4-BE49-F238E27FC236}">
                <a16:creationId xmlns:a16="http://schemas.microsoft.com/office/drawing/2014/main" id="{65B94A9F-0028-4999-B4EA-69D1810ECCD1}"/>
              </a:ext>
            </a:extLst>
          </p:cNvPr>
          <p:cNvSpPr/>
          <p:nvPr/>
        </p:nvSpPr>
        <p:spPr>
          <a:xfrm>
            <a:off x="956544" y="2595634"/>
            <a:ext cx="3486802" cy="481812"/>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Rectangle 61">
            <a:extLst>
              <a:ext uri="{FF2B5EF4-FFF2-40B4-BE49-F238E27FC236}">
                <a16:creationId xmlns:a16="http://schemas.microsoft.com/office/drawing/2014/main" id="{6EAF0E2E-A072-45E1-89F1-C11060311412}"/>
              </a:ext>
            </a:extLst>
          </p:cNvPr>
          <p:cNvSpPr/>
          <p:nvPr/>
        </p:nvSpPr>
        <p:spPr>
          <a:xfrm>
            <a:off x="963165" y="3161649"/>
            <a:ext cx="3486802" cy="481812"/>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Rectangle 62">
            <a:extLst>
              <a:ext uri="{FF2B5EF4-FFF2-40B4-BE49-F238E27FC236}">
                <a16:creationId xmlns:a16="http://schemas.microsoft.com/office/drawing/2014/main" id="{5B88F439-1DB3-40DF-8FAA-845225271202}"/>
              </a:ext>
            </a:extLst>
          </p:cNvPr>
          <p:cNvSpPr/>
          <p:nvPr/>
        </p:nvSpPr>
        <p:spPr>
          <a:xfrm>
            <a:off x="963165" y="3722316"/>
            <a:ext cx="3486802" cy="481812"/>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Rectangle 63">
            <a:extLst>
              <a:ext uri="{FF2B5EF4-FFF2-40B4-BE49-F238E27FC236}">
                <a16:creationId xmlns:a16="http://schemas.microsoft.com/office/drawing/2014/main" id="{3DD96459-A5E4-45AC-BF12-8F315ABA621F}"/>
              </a:ext>
            </a:extLst>
          </p:cNvPr>
          <p:cNvSpPr/>
          <p:nvPr/>
        </p:nvSpPr>
        <p:spPr>
          <a:xfrm>
            <a:off x="956544" y="4296894"/>
            <a:ext cx="3486802" cy="481812"/>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 name="Rectangle 64">
            <a:extLst>
              <a:ext uri="{FF2B5EF4-FFF2-40B4-BE49-F238E27FC236}">
                <a16:creationId xmlns:a16="http://schemas.microsoft.com/office/drawing/2014/main" id="{082E3533-42A7-4974-A636-74D4880E5809}"/>
              </a:ext>
            </a:extLst>
          </p:cNvPr>
          <p:cNvSpPr/>
          <p:nvPr/>
        </p:nvSpPr>
        <p:spPr>
          <a:xfrm>
            <a:off x="956544" y="5722490"/>
            <a:ext cx="3486802" cy="481812"/>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6" name="Image 65">
            <a:extLst>
              <a:ext uri="{FF2B5EF4-FFF2-40B4-BE49-F238E27FC236}">
                <a16:creationId xmlns:a16="http://schemas.microsoft.com/office/drawing/2014/main" id="{D9ABEFBC-A72F-42EC-A271-2EAABDBEBCA2}"/>
              </a:ext>
            </a:extLst>
          </p:cNvPr>
          <p:cNvPicPr>
            <a:picLocks noChangeAspect="1"/>
          </p:cNvPicPr>
          <p:nvPr/>
        </p:nvPicPr>
        <p:blipFill>
          <a:blip r:embed="rId25"/>
          <a:stretch>
            <a:fillRect/>
          </a:stretch>
        </p:blipFill>
        <p:spPr>
          <a:xfrm>
            <a:off x="1140012" y="1170997"/>
            <a:ext cx="302371" cy="294079"/>
          </a:xfrm>
          <a:prstGeom prst="rect">
            <a:avLst/>
          </a:prstGeom>
        </p:spPr>
      </p:pic>
      <p:pic>
        <p:nvPicPr>
          <p:cNvPr id="67" name="Image 66">
            <a:extLst>
              <a:ext uri="{FF2B5EF4-FFF2-40B4-BE49-F238E27FC236}">
                <a16:creationId xmlns:a16="http://schemas.microsoft.com/office/drawing/2014/main" id="{25558D4A-DEEC-4215-86FC-84CA80BFD081}"/>
              </a:ext>
            </a:extLst>
          </p:cNvPr>
          <p:cNvPicPr>
            <a:picLocks noChangeAspect="1"/>
          </p:cNvPicPr>
          <p:nvPr/>
        </p:nvPicPr>
        <p:blipFill>
          <a:blip r:embed="rId26"/>
          <a:stretch>
            <a:fillRect/>
          </a:stretch>
        </p:blipFill>
        <p:spPr>
          <a:xfrm>
            <a:off x="1455697" y="1253486"/>
            <a:ext cx="530845" cy="231357"/>
          </a:xfrm>
          <a:prstGeom prst="rect">
            <a:avLst/>
          </a:prstGeom>
        </p:spPr>
      </p:pic>
      <p:pic>
        <p:nvPicPr>
          <p:cNvPr id="68" name="Image 67">
            <a:extLst>
              <a:ext uri="{FF2B5EF4-FFF2-40B4-BE49-F238E27FC236}">
                <a16:creationId xmlns:a16="http://schemas.microsoft.com/office/drawing/2014/main" id="{6317F1ED-1B39-40F0-9AB1-DF8D80D6AF3D}"/>
              </a:ext>
            </a:extLst>
          </p:cNvPr>
          <p:cNvPicPr>
            <a:picLocks noChangeAspect="1"/>
          </p:cNvPicPr>
          <p:nvPr/>
        </p:nvPicPr>
        <p:blipFill>
          <a:blip r:embed="rId27"/>
          <a:stretch>
            <a:fillRect/>
          </a:stretch>
        </p:blipFill>
        <p:spPr>
          <a:xfrm rot="505591">
            <a:off x="2099412" y="1203367"/>
            <a:ext cx="552077" cy="338407"/>
          </a:xfrm>
          <a:prstGeom prst="rect">
            <a:avLst/>
          </a:prstGeom>
        </p:spPr>
      </p:pic>
      <p:pic>
        <p:nvPicPr>
          <p:cNvPr id="69" name="Image 68">
            <a:extLst>
              <a:ext uri="{FF2B5EF4-FFF2-40B4-BE49-F238E27FC236}">
                <a16:creationId xmlns:a16="http://schemas.microsoft.com/office/drawing/2014/main" id="{3755D814-D4B7-4ACB-85DA-6780755AE964}"/>
              </a:ext>
            </a:extLst>
          </p:cNvPr>
          <p:cNvPicPr>
            <a:picLocks noChangeAspect="1"/>
          </p:cNvPicPr>
          <p:nvPr/>
        </p:nvPicPr>
        <p:blipFill>
          <a:blip r:embed="rId28"/>
          <a:stretch>
            <a:fillRect/>
          </a:stretch>
        </p:blipFill>
        <p:spPr>
          <a:xfrm>
            <a:off x="1097897" y="3264498"/>
            <a:ext cx="245575" cy="246809"/>
          </a:xfrm>
          <a:prstGeom prst="rect">
            <a:avLst/>
          </a:prstGeom>
        </p:spPr>
      </p:pic>
      <p:sp>
        <p:nvSpPr>
          <p:cNvPr id="70" name="ZoneTexte 69">
            <a:extLst>
              <a:ext uri="{FF2B5EF4-FFF2-40B4-BE49-F238E27FC236}">
                <a16:creationId xmlns:a16="http://schemas.microsoft.com/office/drawing/2014/main" id="{27E59C96-FF7E-4BF5-B28B-CC2F76BB4B15}"/>
              </a:ext>
            </a:extLst>
          </p:cNvPr>
          <p:cNvSpPr txBox="1"/>
          <p:nvPr/>
        </p:nvSpPr>
        <p:spPr>
          <a:xfrm>
            <a:off x="2803298" y="3264498"/>
            <a:ext cx="1927745" cy="246221"/>
          </a:xfrm>
          <a:prstGeom prst="rect">
            <a:avLst/>
          </a:prstGeom>
          <a:noFill/>
        </p:spPr>
        <p:txBody>
          <a:bodyPr wrap="square" rtlCol="0">
            <a:spAutoFit/>
          </a:bodyPr>
          <a:lstStyle/>
          <a:p>
            <a:r>
              <a:rPr lang="fr-FR" sz="1000" b="1" dirty="0"/>
              <a:t>IW MBZ YISO HARNESS </a:t>
            </a:r>
          </a:p>
        </p:txBody>
      </p:sp>
      <p:pic>
        <p:nvPicPr>
          <p:cNvPr id="71" name="Image 70">
            <a:extLst>
              <a:ext uri="{FF2B5EF4-FFF2-40B4-BE49-F238E27FC236}">
                <a16:creationId xmlns:a16="http://schemas.microsoft.com/office/drawing/2014/main" id="{D7BCF2CB-C2FD-4C99-B581-0FA912955633}"/>
              </a:ext>
            </a:extLst>
          </p:cNvPr>
          <p:cNvPicPr>
            <a:picLocks noChangeAspect="1"/>
          </p:cNvPicPr>
          <p:nvPr/>
        </p:nvPicPr>
        <p:blipFill>
          <a:blip r:embed="rId29"/>
          <a:stretch>
            <a:fillRect/>
          </a:stretch>
        </p:blipFill>
        <p:spPr>
          <a:xfrm>
            <a:off x="2065188" y="3216685"/>
            <a:ext cx="559953" cy="371739"/>
          </a:xfrm>
          <a:prstGeom prst="rect">
            <a:avLst/>
          </a:prstGeom>
        </p:spPr>
      </p:pic>
      <p:sp>
        <p:nvSpPr>
          <p:cNvPr id="75" name="Rectangle 74">
            <a:extLst>
              <a:ext uri="{FF2B5EF4-FFF2-40B4-BE49-F238E27FC236}">
                <a16:creationId xmlns:a16="http://schemas.microsoft.com/office/drawing/2014/main" id="{B967FB59-E9F7-4E51-BC68-8485F0C368A3}"/>
              </a:ext>
            </a:extLst>
          </p:cNvPr>
          <p:cNvSpPr/>
          <p:nvPr/>
        </p:nvSpPr>
        <p:spPr>
          <a:xfrm>
            <a:off x="5526727" y="3865368"/>
            <a:ext cx="5376789" cy="1115718"/>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6" name="Rectangle 75">
            <a:extLst>
              <a:ext uri="{FF2B5EF4-FFF2-40B4-BE49-F238E27FC236}">
                <a16:creationId xmlns:a16="http://schemas.microsoft.com/office/drawing/2014/main" id="{132E6B27-A5C0-4894-B62E-461591C550E2}"/>
              </a:ext>
            </a:extLst>
          </p:cNvPr>
          <p:cNvSpPr/>
          <p:nvPr/>
        </p:nvSpPr>
        <p:spPr>
          <a:xfrm>
            <a:off x="5520107" y="2618814"/>
            <a:ext cx="5376789" cy="1115718"/>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7" name="Rectangle 76">
            <a:extLst>
              <a:ext uri="{FF2B5EF4-FFF2-40B4-BE49-F238E27FC236}">
                <a16:creationId xmlns:a16="http://schemas.microsoft.com/office/drawing/2014/main" id="{D139FDF5-C664-4A78-8EB0-2980514AB447}"/>
              </a:ext>
            </a:extLst>
          </p:cNvPr>
          <p:cNvSpPr/>
          <p:nvPr/>
        </p:nvSpPr>
        <p:spPr>
          <a:xfrm>
            <a:off x="5516869" y="1404901"/>
            <a:ext cx="5376789" cy="1115718"/>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8" name="ZoneTexte 77">
            <a:extLst>
              <a:ext uri="{FF2B5EF4-FFF2-40B4-BE49-F238E27FC236}">
                <a16:creationId xmlns:a16="http://schemas.microsoft.com/office/drawing/2014/main" id="{DD8E2D9E-DF75-49B9-B7A6-F10A1254A82C}"/>
              </a:ext>
            </a:extLst>
          </p:cNvPr>
          <p:cNvSpPr txBox="1"/>
          <p:nvPr/>
        </p:nvSpPr>
        <p:spPr>
          <a:xfrm>
            <a:off x="7460957" y="1700218"/>
            <a:ext cx="1927745" cy="246221"/>
          </a:xfrm>
          <a:prstGeom prst="rect">
            <a:avLst/>
          </a:prstGeom>
          <a:noFill/>
        </p:spPr>
        <p:txBody>
          <a:bodyPr wrap="square" rtlCol="0">
            <a:spAutoFit/>
          </a:bodyPr>
          <a:lstStyle/>
          <a:p>
            <a:r>
              <a:rPr lang="fr-FR" sz="1000" b="1" dirty="0"/>
              <a:t>IW BMW IMP 2.1</a:t>
            </a:r>
          </a:p>
        </p:txBody>
      </p:sp>
      <p:pic>
        <p:nvPicPr>
          <p:cNvPr id="79" name="Image 78">
            <a:extLst>
              <a:ext uri="{FF2B5EF4-FFF2-40B4-BE49-F238E27FC236}">
                <a16:creationId xmlns:a16="http://schemas.microsoft.com/office/drawing/2014/main" id="{9FBC538F-AD2A-49A9-9A7B-C480A1351631}"/>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5633597" y="1494046"/>
            <a:ext cx="1468963" cy="966029"/>
          </a:xfrm>
          <a:prstGeom prst="rect">
            <a:avLst/>
          </a:prstGeom>
        </p:spPr>
      </p:pic>
      <p:pic>
        <p:nvPicPr>
          <p:cNvPr id="80" name="Image 79">
            <a:extLst>
              <a:ext uri="{FF2B5EF4-FFF2-40B4-BE49-F238E27FC236}">
                <a16:creationId xmlns:a16="http://schemas.microsoft.com/office/drawing/2014/main" id="{C5CA4C0F-0AAA-4F41-967F-C4A15DB54725}"/>
              </a:ext>
            </a:extLst>
          </p:cNvPr>
          <p:cNvPicPr>
            <a:picLocks noChangeAspect="1"/>
          </p:cNvPicPr>
          <p:nvPr/>
        </p:nvPicPr>
        <p:blipFill>
          <a:blip r:embed="rId23"/>
          <a:stretch>
            <a:fillRect/>
          </a:stretch>
        </p:blipFill>
        <p:spPr>
          <a:xfrm flipH="1">
            <a:off x="9470059" y="1484843"/>
            <a:ext cx="1095605" cy="963068"/>
          </a:xfrm>
          <a:prstGeom prst="rect">
            <a:avLst/>
          </a:prstGeom>
        </p:spPr>
      </p:pic>
    </p:spTree>
    <p:extLst>
      <p:ext uri="{BB962C8B-B14F-4D97-AF65-F5344CB8AC3E}">
        <p14:creationId xmlns:p14="http://schemas.microsoft.com/office/powerpoint/2010/main" val="111660408"/>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23022D-D1F3-E145-5209-35CB06411819}"/>
              </a:ext>
            </a:extLst>
          </p:cNvPr>
          <p:cNvSpPr/>
          <p:nvPr/>
        </p:nvSpPr>
        <p:spPr>
          <a:xfrm>
            <a:off x="904126" y="0"/>
            <a:ext cx="11287874"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pic>
        <p:nvPicPr>
          <p:cNvPr id="9" name="Image 8">
            <a:extLst>
              <a:ext uri="{FF2B5EF4-FFF2-40B4-BE49-F238E27FC236}">
                <a16:creationId xmlns:a16="http://schemas.microsoft.com/office/drawing/2014/main" id="{F3AFBA12-6BF8-62F5-5B64-402EAF2702A7}"/>
              </a:ext>
            </a:extLst>
          </p:cNvPr>
          <p:cNvPicPr>
            <a:picLocks noChangeAspect="1"/>
          </p:cNvPicPr>
          <p:nvPr/>
        </p:nvPicPr>
        <p:blipFill>
          <a:blip r:embed="rId2"/>
          <a:stretch>
            <a:fillRect/>
          </a:stretch>
        </p:blipFill>
        <p:spPr>
          <a:xfrm>
            <a:off x="1032456" y="3380027"/>
            <a:ext cx="1545286" cy="763596"/>
          </a:xfrm>
          <a:prstGeom prst="rect">
            <a:avLst/>
          </a:prstGeom>
        </p:spPr>
      </p:pic>
      <p:pic>
        <p:nvPicPr>
          <p:cNvPr id="11" name="Image 10">
            <a:extLst>
              <a:ext uri="{FF2B5EF4-FFF2-40B4-BE49-F238E27FC236}">
                <a16:creationId xmlns:a16="http://schemas.microsoft.com/office/drawing/2014/main" id="{491485A1-F636-C9A3-3EC4-449BFA8D95CD}"/>
              </a:ext>
            </a:extLst>
          </p:cNvPr>
          <p:cNvPicPr>
            <a:picLocks noChangeAspect="1"/>
          </p:cNvPicPr>
          <p:nvPr/>
        </p:nvPicPr>
        <p:blipFill>
          <a:blip r:embed="rId3"/>
          <a:stretch>
            <a:fillRect/>
          </a:stretch>
        </p:blipFill>
        <p:spPr>
          <a:xfrm>
            <a:off x="9688246" y="2132019"/>
            <a:ext cx="1927913" cy="785446"/>
          </a:xfrm>
          <a:prstGeom prst="rect">
            <a:avLst/>
          </a:prstGeom>
        </p:spPr>
      </p:pic>
      <p:pic>
        <p:nvPicPr>
          <p:cNvPr id="13" name="Image 12">
            <a:extLst>
              <a:ext uri="{FF2B5EF4-FFF2-40B4-BE49-F238E27FC236}">
                <a16:creationId xmlns:a16="http://schemas.microsoft.com/office/drawing/2014/main" id="{FC81F3F6-6891-A143-9D1B-0586CDBA3A5F}"/>
              </a:ext>
            </a:extLst>
          </p:cNvPr>
          <p:cNvPicPr>
            <a:picLocks noChangeAspect="1"/>
          </p:cNvPicPr>
          <p:nvPr/>
        </p:nvPicPr>
        <p:blipFill>
          <a:blip r:embed="rId4"/>
          <a:stretch>
            <a:fillRect/>
          </a:stretch>
        </p:blipFill>
        <p:spPr>
          <a:xfrm>
            <a:off x="10162044" y="3261739"/>
            <a:ext cx="1299041" cy="1253026"/>
          </a:xfrm>
          <a:prstGeom prst="rect">
            <a:avLst/>
          </a:prstGeom>
        </p:spPr>
      </p:pic>
      <p:pic>
        <p:nvPicPr>
          <p:cNvPr id="15" name="Image 14">
            <a:extLst>
              <a:ext uri="{FF2B5EF4-FFF2-40B4-BE49-F238E27FC236}">
                <a16:creationId xmlns:a16="http://schemas.microsoft.com/office/drawing/2014/main" id="{4586833D-36CA-6D01-1779-D484E3442141}"/>
              </a:ext>
            </a:extLst>
          </p:cNvPr>
          <p:cNvPicPr>
            <a:picLocks noChangeAspect="1"/>
          </p:cNvPicPr>
          <p:nvPr/>
        </p:nvPicPr>
        <p:blipFill>
          <a:blip r:embed="rId5"/>
          <a:stretch>
            <a:fillRect/>
          </a:stretch>
        </p:blipFill>
        <p:spPr>
          <a:xfrm>
            <a:off x="10054915" y="4809029"/>
            <a:ext cx="1513298" cy="1261081"/>
          </a:xfrm>
          <a:prstGeom prst="rect">
            <a:avLst/>
          </a:prstGeom>
        </p:spPr>
      </p:pic>
      <p:pic>
        <p:nvPicPr>
          <p:cNvPr id="17" name="Image 16">
            <a:extLst>
              <a:ext uri="{FF2B5EF4-FFF2-40B4-BE49-F238E27FC236}">
                <a16:creationId xmlns:a16="http://schemas.microsoft.com/office/drawing/2014/main" id="{2FD89008-3848-27A1-1042-0F51DAF8C78E}"/>
              </a:ext>
            </a:extLst>
          </p:cNvPr>
          <p:cNvPicPr>
            <a:picLocks noChangeAspect="1"/>
          </p:cNvPicPr>
          <p:nvPr/>
        </p:nvPicPr>
        <p:blipFill>
          <a:blip r:embed="rId6"/>
          <a:stretch>
            <a:fillRect/>
          </a:stretch>
        </p:blipFill>
        <p:spPr>
          <a:xfrm>
            <a:off x="7738150" y="3418343"/>
            <a:ext cx="1299041" cy="838964"/>
          </a:xfrm>
          <a:prstGeom prst="rect">
            <a:avLst/>
          </a:prstGeom>
        </p:spPr>
      </p:pic>
      <p:sp>
        <p:nvSpPr>
          <p:cNvPr id="18" name="Rectangle 17">
            <a:extLst>
              <a:ext uri="{FF2B5EF4-FFF2-40B4-BE49-F238E27FC236}">
                <a16:creationId xmlns:a16="http://schemas.microsoft.com/office/drawing/2014/main" id="{14CE59EE-1C6A-E2B3-8882-5185217F6791}"/>
              </a:ext>
            </a:extLst>
          </p:cNvPr>
          <p:cNvSpPr/>
          <p:nvPr/>
        </p:nvSpPr>
        <p:spPr>
          <a:xfrm>
            <a:off x="2508663" y="254021"/>
            <a:ext cx="7844776" cy="584775"/>
          </a:xfrm>
          <a:prstGeom prst="rect">
            <a:avLst/>
          </a:prstGeom>
          <a:noFill/>
        </p:spPr>
        <p:txBody>
          <a:bodyPr wrap="none" lIns="91440" tIns="45720" rIns="91440" bIns="45720">
            <a:spAutoFit/>
          </a:bodyPr>
          <a:lstStyle/>
          <a:p>
            <a:pPr algn="ctr"/>
            <a:r>
              <a:rPr lang="en-US" sz="3200" dirty="0">
                <a:ln w="0"/>
                <a:solidFill>
                  <a:schemeClr val="accent1">
                    <a:lumMod val="75000"/>
                  </a:schemeClr>
                </a:solidFill>
                <a:effectLst>
                  <a:outerShdw blurRad="38100" dist="19050" dir="2700000" algn="tl" rotWithShape="0">
                    <a:schemeClr val="dk1">
                      <a:alpha val="40000"/>
                    </a:schemeClr>
                  </a:outerShdw>
                </a:effectLst>
              </a:rPr>
              <a:t>H</a:t>
            </a:r>
            <a:r>
              <a:rPr lang="en-US" sz="3200" b="0" cap="none" spc="0" dirty="0">
                <a:ln w="0"/>
                <a:solidFill>
                  <a:schemeClr val="accent1">
                    <a:lumMod val="75000"/>
                  </a:schemeClr>
                </a:solidFill>
                <a:effectLst>
                  <a:outerShdw blurRad="38100" dist="19050" dir="2700000" algn="tl" rotWithShape="0">
                    <a:schemeClr val="dk1">
                      <a:alpha val="40000"/>
                    </a:schemeClr>
                  </a:outerShdw>
                </a:effectLst>
              </a:rPr>
              <a:t>ow to simply connect Focal </a:t>
            </a:r>
            <a:r>
              <a:rPr lang="en-US" sz="3200" i="1" dirty="0">
                <a:ln w="0"/>
                <a:solidFill>
                  <a:schemeClr val="accent1">
                    <a:lumMod val="75000"/>
                  </a:schemeClr>
                </a:solidFill>
                <a:effectLst>
                  <a:outerShdw blurRad="38100" dist="19050" dir="2700000" algn="tl" rotWithShape="0">
                    <a:schemeClr val="dk1">
                      <a:alpha val="40000"/>
                    </a:schemeClr>
                  </a:outerShdw>
                </a:effectLst>
              </a:rPr>
              <a:t>I</a:t>
            </a:r>
            <a:r>
              <a:rPr lang="en-US" sz="3200" b="0" i="1" cap="none" spc="0" dirty="0">
                <a:ln w="0"/>
                <a:solidFill>
                  <a:schemeClr val="accent1">
                    <a:lumMod val="75000"/>
                  </a:schemeClr>
                </a:solidFill>
                <a:effectLst>
                  <a:outerShdw blurRad="38100" dist="19050" dir="2700000" algn="tl" rotWithShape="0">
                    <a:schemeClr val="dk1">
                      <a:alpha val="40000"/>
                    </a:schemeClr>
                  </a:outerShdw>
                </a:effectLst>
              </a:rPr>
              <a:t>nside</a:t>
            </a:r>
            <a:r>
              <a:rPr lang="en-US" sz="3200" b="0" cap="none" spc="0" dirty="0">
                <a:ln w="0"/>
                <a:solidFill>
                  <a:schemeClr val="accent1">
                    <a:lumMod val="75000"/>
                  </a:schemeClr>
                </a:solidFill>
                <a:effectLst>
                  <a:outerShdw blurRad="38100" dist="19050" dir="2700000" algn="tl" rotWithShape="0">
                    <a:schemeClr val="dk1">
                      <a:alpha val="40000"/>
                    </a:schemeClr>
                  </a:outerShdw>
                </a:effectLst>
              </a:rPr>
              <a:t> products ?</a:t>
            </a:r>
            <a:endParaRPr lang="fr-FR" sz="3200" b="0" cap="none" spc="0" dirty="0">
              <a:ln w="0"/>
              <a:solidFill>
                <a:schemeClr val="accent1">
                  <a:lumMod val="75000"/>
                </a:schemeClr>
              </a:solidFill>
              <a:effectLst>
                <a:outerShdw blurRad="38100" dist="19050" dir="2700000" algn="tl" rotWithShape="0">
                  <a:schemeClr val="dk1">
                    <a:alpha val="40000"/>
                  </a:schemeClr>
                </a:outerShdw>
              </a:effectLst>
            </a:endParaRPr>
          </a:p>
        </p:txBody>
      </p:sp>
      <p:sp>
        <p:nvSpPr>
          <p:cNvPr id="19" name="Flèche : droite 18">
            <a:extLst>
              <a:ext uri="{FF2B5EF4-FFF2-40B4-BE49-F238E27FC236}">
                <a16:creationId xmlns:a16="http://schemas.microsoft.com/office/drawing/2014/main" id="{DBD68D86-3607-F572-2392-56D355EEA2B0}"/>
              </a:ext>
            </a:extLst>
          </p:cNvPr>
          <p:cNvSpPr/>
          <p:nvPr/>
        </p:nvSpPr>
        <p:spPr>
          <a:xfrm>
            <a:off x="2755817" y="3519509"/>
            <a:ext cx="572203" cy="484632"/>
          </a:xfrm>
          <a:prstGeom prst="rightArrow">
            <a:avLst/>
          </a:prstGeom>
          <a:solidFill>
            <a:srgbClr val="A377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A37747"/>
              </a:solidFill>
            </a:endParaRPr>
          </a:p>
        </p:txBody>
      </p:sp>
      <p:sp>
        <p:nvSpPr>
          <p:cNvPr id="21" name="Rectangle 20">
            <a:extLst>
              <a:ext uri="{FF2B5EF4-FFF2-40B4-BE49-F238E27FC236}">
                <a16:creationId xmlns:a16="http://schemas.microsoft.com/office/drawing/2014/main" id="{9DCA64EC-DF2F-B9A4-6285-69ADC4C70BFA}"/>
              </a:ext>
            </a:extLst>
          </p:cNvPr>
          <p:cNvSpPr/>
          <p:nvPr/>
        </p:nvSpPr>
        <p:spPr>
          <a:xfrm>
            <a:off x="705754" y="1242960"/>
            <a:ext cx="11486246" cy="523220"/>
          </a:xfrm>
          <a:prstGeom prst="rect">
            <a:avLst/>
          </a:prstGeom>
          <a:noFill/>
        </p:spPr>
        <p:txBody>
          <a:bodyPr wrap="square" lIns="91440" tIns="45720" rIns="91440" bIns="45720">
            <a:spAutoFit/>
          </a:bodyPr>
          <a:lstStyle/>
          <a:p>
            <a:pPr algn="ctr"/>
            <a:r>
              <a:rPr lang="en-US" sz="2800" dirty="0">
                <a:ln w="0"/>
                <a:effectLst>
                  <a:outerShdw blurRad="38100" dist="19050" dir="2700000" algn="tl" rotWithShape="0">
                    <a:schemeClr val="dk1">
                      <a:alpha val="40000"/>
                    </a:schemeClr>
                  </a:outerShdw>
                </a:effectLst>
              </a:rPr>
              <a:t>You need to choose 2 items.</a:t>
            </a:r>
            <a:endParaRPr lang="fr-FR" sz="2800" b="0" cap="none" spc="0" dirty="0">
              <a:ln w="0"/>
              <a:solidFill>
                <a:schemeClr val="tx1"/>
              </a:solidFill>
              <a:effectLst>
                <a:outerShdw blurRad="38100" dist="19050" dir="2700000" algn="tl" rotWithShape="0">
                  <a:schemeClr val="dk1">
                    <a:alpha val="40000"/>
                  </a:schemeClr>
                </a:outerShdw>
              </a:effectLst>
            </a:endParaRPr>
          </a:p>
        </p:txBody>
      </p:sp>
      <p:sp>
        <p:nvSpPr>
          <p:cNvPr id="2" name="Flèche : droite 1">
            <a:extLst>
              <a:ext uri="{FF2B5EF4-FFF2-40B4-BE49-F238E27FC236}">
                <a16:creationId xmlns:a16="http://schemas.microsoft.com/office/drawing/2014/main" id="{397C7D3E-05DD-A850-7982-F40A525E415E}"/>
              </a:ext>
            </a:extLst>
          </p:cNvPr>
          <p:cNvSpPr/>
          <p:nvPr/>
        </p:nvSpPr>
        <p:spPr>
          <a:xfrm>
            <a:off x="6886704" y="3519509"/>
            <a:ext cx="572203" cy="484632"/>
          </a:xfrm>
          <a:prstGeom prst="rightArrow">
            <a:avLst/>
          </a:prstGeom>
          <a:solidFill>
            <a:srgbClr val="A377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A37747"/>
              </a:solidFill>
            </a:endParaRPr>
          </a:p>
        </p:txBody>
      </p:sp>
      <p:sp>
        <p:nvSpPr>
          <p:cNvPr id="3" name="Rectangle 2">
            <a:extLst>
              <a:ext uri="{FF2B5EF4-FFF2-40B4-BE49-F238E27FC236}">
                <a16:creationId xmlns:a16="http://schemas.microsoft.com/office/drawing/2014/main" id="{FA739BAB-63D8-BC2E-6506-DA7D3CE9FD45}"/>
              </a:ext>
            </a:extLst>
          </p:cNvPr>
          <p:cNvSpPr/>
          <p:nvPr/>
        </p:nvSpPr>
        <p:spPr>
          <a:xfrm>
            <a:off x="1671042" y="2074387"/>
            <a:ext cx="6970755" cy="523220"/>
          </a:xfrm>
          <a:prstGeom prst="rect">
            <a:avLst/>
          </a:prstGeom>
          <a:noFill/>
        </p:spPr>
        <p:txBody>
          <a:bodyPr wrap="none" lIns="91440" tIns="45720" rIns="91440" bIns="45720">
            <a:spAutoFit/>
          </a:bodyPr>
          <a:lstStyle/>
          <a:p>
            <a:pPr algn="ctr"/>
            <a:r>
              <a:rPr lang="en-US" sz="2800" dirty="0">
                <a:ln w="0"/>
                <a:solidFill>
                  <a:srgbClr val="FF0000"/>
                </a:solidFill>
                <a:effectLst>
                  <a:outerShdw blurRad="38100" dist="19050" dir="2700000" algn="tl" rotWithShape="0">
                    <a:schemeClr val="dk1">
                      <a:alpha val="40000"/>
                    </a:schemeClr>
                  </a:outerShdw>
                </a:effectLst>
              </a:rPr>
              <a:t>1/ choose the </a:t>
            </a:r>
            <a:r>
              <a:rPr lang="en-US" sz="2800" b="1" dirty="0">
                <a:ln w="0"/>
                <a:solidFill>
                  <a:srgbClr val="FF0000"/>
                </a:solidFill>
                <a:effectLst>
                  <a:outerShdw blurRad="38100" dist="19050" dir="2700000" algn="tl" rotWithShape="0">
                    <a:schemeClr val="dk1">
                      <a:alpha val="40000"/>
                    </a:schemeClr>
                  </a:outerShdw>
                </a:effectLst>
              </a:rPr>
              <a:t>cable harness </a:t>
            </a:r>
            <a:r>
              <a:rPr lang="en-US" sz="2800" dirty="0">
                <a:ln w="0"/>
                <a:solidFill>
                  <a:srgbClr val="FF0000"/>
                </a:solidFill>
                <a:effectLst>
                  <a:outerShdw blurRad="38100" dist="19050" dir="2700000" algn="tl" rotWithShape="0">
                    <a:schemeClr val="dk1">
                      <a:alpha val="40000"/>
                    </a:schemeClr>
                  </a:outerShdw>
                </a:effectLst>
              </a:rPr>
              <a:t>for your car brand</a:t>
            </a:r>
            <a:endParaRPr lang="fr-FR" sz="2800" b="0" cap="none" spc="0" dirty="0">
              <a:ln w="0"/>
              <a:solidFill>
                <a:srgbClr val="FF0000"/>
              </a:solidFill>
              <a:effectLst>
                <a:outerShdw blurRad="38100" dist="19050" dir="2700000" algn="tl" rotWithShape="0">
                  <a:schemeClr val="dk1">
                    <a:alpha val="40000"/>
                  </a:schemeClr>
                </a:outerShdw>
              </a:effectLst>
            </a:endParaRPr>
          </a:p>
        </p:txBody>
      </p:sp>
      <p:pic>
        <p:nvPicPr>
          <p:cNvPr id="7" name="Image 6">
            <a:extLst>
              <a:ext uri="{FF2B5EF4-FFF2-40B4-BE49-F238E27FC236}">
                <a16:creationId xmlns:a16="http://schemas.microsoft.com/office/drawing/2014/main" id="{2D130EAA-FD53-9641-25B0-C2A7BCCCAE7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28020" y="3162078"/>
            <a:ext cx="1571610" cy="1253026"/>
          </a:xfrm>
          <a:prstGeom prst="rect">
            <a:avLst/>
          </a:prstGeom>
        </p:spPr>
      </p:pic>
      <p:sp>
        <p:nvSpPr>
          <p:cNvPr id="10" name="Rectangle 9">
            <a:extLst>
              <a:ext uri="{FF2B5EF4-FFF2-40B4-BE49-F238E27FC236}">
                <a16:creationId xmlns:a16="http://schemas.microsoft.com/office/drawing/2014/main" id="{39E6D56F-86A5-DE71-8989-61EBDC916844}"/>
              </a:ext>
            </a:extLst>
          </p:cNvPr>
          <p:cNvSpPr/>
          <p:nvPr/>
        </p:nvSpPr>
        <p:spPr>
          <a:xfrm>
            <a:off x="3443022" y="3229223"/>
            <a:ext cx="1456607" cy="10280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Flèche : droite 13">
            <a:extLst>
              <a:ext uri="{FF2B5EF4-FFF2-40B4-BE49-F238E27FC236}">
                <a16:creationId xmlns:a16="http://schemas.microsoft.com/office/drawing/2014/main" id="{7240F317-DD45-CAD3-80C8-AE386E4F663C}"/>
              </a:ext>
            </a:extLst>
          </p:cNvPr>
          <p:cNvSpPr/>
          <p:nvPr/>
        </p:nvSpPr>
        <p:spPr>
          <a:xfrm rot="5400000">
            <a:off x="3923079" y="2790563"/>
            <a:ext cx="439041" cy="30399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0000"/>
              </a:solidFill>
              <a:highlight>
                <a:srgbClr val="FF0000"/>
              </a:highlight>
            </a:endParaRPr>
          </a:p>
        </p:txBody>
      </p:sp>
    </p:spTree>
    <p:extLst>
      <p:ext uri="{BB962C8B-B14F-4D97-AF65-F5344CB8AC3E}">
        <p14:creationId xmlns:p14="http://schemas.microsoft.com/office/powerpoint/2010/main" val="13520055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23022D-D1F3-E145-5209-35CB06411819}"/>
              </a:ext>
            </a:extLst>
          </p:cNvPr>
          <p:cNvSpPr/>
          <p:nvPr/>
        </p:nvSpPr>
        <p:spPr>
          <a:xfrm>
            <a:off x="904126" y="0"/>
            <a:ext cx="11287874"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pic>
        <p:nvPicPr>
          <p:cNvPr id="9" name="Image 8">
            <a:extLst>
              <a:ext uri="{FF2B5EF4-FFF2-40B4-BE49-F238E27FC236}">
                <a16:creationId xmlns:a16="http://schemas.microsoft.com/office/drawing/2014/main" id="{F3AFBA12-6BF8-62F5-5B64-402EAF2702A7}"/>
              </a:ext>
            </a:extLst>
          </p:cNvPr>
          <p:cNvPicPr>
            <a:picLocks noChangeAspect="1"/>
          </p:cNvPicPr>
          <p:nvPr/>
        </p:nvPicPr>
        <p:blipFill>
          <a:blip r:embed="rId2"/>
          <a:stretch>
            <a:fillRect/>
          </a:stretch>
        </p:blipFill>
        <p:spPr>
          <a:xfrm>
            <a:off x="1032456" y="3380027"/>
            <a:ext cx="1545286" cy="763596"/>
          </a:xfrm>
          <a:prstGeom prst="rect">
            <a:avLst/>
          </a:prstGeom>
        </p:spPr>
      </p:pic>
      <p:pic>
        <p:nvPicPr>
          <p:cNvPr id="11" name="Image 10">
            <a:extLst>
              <a:ext uri="{FF2B5EF4-FFF2-40B4-BE49-F238E27FC236}">
                <a16:creationId xmlns:a16="http://schemas.microsoft.com/office/drawing/2014/main" id="{491485A1-F636-C9A3-3EC4-449BFA8D95CD}"/>
              </a:ext>
            </a:extLst>
          </p:cNvPr>
          <p:cNvPicPr>
            <a:picLocks noChangeAspect="1"/>
          </p:cNvPicPr>
          <p:nvPr/>
        </p:nvPicPr>
        <p:blipFill>
          <a:blip r:embed="rId3"/>
          <a:stretch>
            <a:fillRect/>
          </a:stretch>
        </p:blipFill>
        <p:spPr>
          <a:xfrm>
            <a:off x="9688246" y="2132019"/>
            <a:ext cx="1927913" cy="785446"/>
          </a:xfrm>
          <a:prstGeom prst="rect">
            <a:avLst/>
          </a:prstGeom>
        </p:spPr>
      </p:pic>
      <p:pic>
        <p:nvPicPr>
          <p:cNvPr id="13" name="Image 12">
            <a:extLst>
              <a:ext uri="{FF2B5EF4-FFF2-40B4-BE49-F238E27FC236}">
                <a16:creationId xmlns:a16="http://schemas.microsoft.com/office/drawing/2014/main" id="{FC81F3F6-6891-A143-9D1B-0586CDBA3A5F}"/>
              </a:ext>
            </a:extLst>
          </p:cNvPr>
          <p:cNvPicPr>
            <a:picLocks noChangeAspect="1"/>
          </p:cNvPicPr>
          <p:nvPr/>
        </p:nvPicPr>
        <p:blipFill>
          <a:blip r:embed="rId4"/>
          <a:stretch>
            <a:fillRect/>
          </a:stretch>
        </p:blipFill>
        <p:spPr>
          <a:xfrm>
            <a:off x="10162044" y="3261739"/>
            <a:ext cx="1299041" cy="1253026"/>
          </a:xfrm>
          <a:prstGeom prst="rect">
            <a:avLst/>
          </a:prstGeom>
        </p:spPr>
      </p:pic>
      <p:pic>
        <p:nvPicPr>
          <p:cNvPr id="15" name="Image 14">
            <a:extLst>
              <a:ext uri="{FF2B5EF4-FFF2-40B4-BE49-F238E27FC236}">
                <a16:creationId xmlns:a16="http://schemas.microsoft.com/office/drawing/2014/main" id="{4586833D-36CA-6D01-1779-D484E3442141}"/>
              </a:ext>
            </a:extLst>
          </p:cNvPr>
          <p:cNvPicPr>
            <a:picLocks noChangeAspect="1"/>
          </p:cNvPicPr>
          <p:nvPr/>
        </p:nvPicPr>
        <p:blipFill>
          <a:blip r:embed="rId5"/>
          <a:stretch>
            <a:fillRect/>
          </a:stretch>
        </p:blipFill>
        <p:spPr>
          <a:xfrm>
            <a:off x="10054915" y="4809029"/>
            <a:ext cx="1513298" cy="1261081"/>
          </a:xfrm>
          <a:prstGeom prst="rect">
            <a:avLst/>
          </a:prstGeom>
        </p:spPr>
      </p:pic>
      <p:pic>
        <p:nvPicPr>
          <p:cNvPr id="17" name="Image 16">
            <a:extLst>
              <a:ext uri="{FF2B5EF4-FFF2-40B4-BE49-F238E27FC236}">
                <a16:creationId xmlns:a16="http://schemas.microsoft.com/office/drawing/2014/main" id="{2FD89008-3848-27A1-1042-0F51DAF8C78E}"/>
              </a:ext>
            </a:extLst>
          </p:cNvPr>
          <p:cNvPicPr>
            <a:picLocks noChangeAspect="1"/>
          </p:cNvPicPr>
          <p:nvPr/>
        </p:nvPicPr>
        <p:blipFill>
          <a:blip r:embed="rId6"/>
          <a:stretch>
            <a:fillRect/>
          </a:stretch>
        </p:blipFill>
        <p:spPr>
          <a:xfrm>
            <a:off x="7738150" y="3418343"/>
            <a:ext cx="1299041" cy="838964"/>
          </a:xfrm>
          <a:prstGeom prst="rect">
            <a:avLst/>
          </a:prstGeom>
        </p:spPr>
      </p:pic>
      <p:sp>
        <p:nvSpPr>
          <p:cNvPr id="18" name="Rectangle 17">
            <a:extLst>
              <a:ext uri="{FF2B5EF4-FFF2-40B4-BE49-F238E27FC236}">
                <a16:creationId xmlns:a16="http://schemas.microsoft.com/office/drawing/2014/main" id="{14CE59EE-1C6A-E2B3-8882-5185217F6791}"/>
              </a:ext>
            </a:extLst>
          </p:cNvPr>
          <p:cNvSpPr/>
          <p:nvPr/>
        </p:nvSpPr>
        <p:spPr>
          <a:xfrm>
            <a:off x="2508663" y="254021"/>
            <a:ext cx="7844776" cy="584775"/>
          </a:xfrm>
          <a:prstGeom prst="rect">
            <a:avLst/>
          </a:prstGeom>
          <a:noFill/>
        </p:spPr>
        <p:txBody>
          <a:bodyPr wrap="none" lIns="91440" tIns="45720" rIns="91440" bIns="45720">
            <a:spAutoFit/>
          </a:bodyPr>
          <a:lstStyle/>
          <a:p>
            <a:pPr algn="ctr"/>
            <a:r>
              <a:rPr lang="en-US" sz="3200" dirty="0">
                <a:ln w="0"/>
                <a:solidFill>
                  <a:schemeClr val="accent1">
                    <a:lumMod val="75000"/>
                  </a:schemeClr>
                </a:solidFill>
                <a:effectLst>
                  <a:outerShdw blurRad="38100" dist="19050" dir="2700000" algn="tl" rotWithShape="0">
                    <a:schemeClr val="dk1">
                      <a:alpha val="40000"/>
                    </a:schemeClr>
                  </a:outerShdw>
                </a:effectLst>
              </a:rPr>
              <a:t>H</a:t>
            </a:r>
            <a:r>
              <a:rPr lang="en-US" sz="3200" b="0" cap="none" spc="0" dirty="0">
                <a:ln w="0"/>
                <a:solidFill>
                  <a:schemeClr val="accent1">
                    <a:lumMod val="75000"/>
                  </a:schemeClr>
                </a:solidFill>
                <a:effectLst>
                  <a:outerShdw blurRad="38100" dist="19050" dir="2700000" algn="tl" rotWithShape="0">
                    <a:schemeClr val="dk1">
                      <a:alpha val="40000"/>
                    </a:schemeClr>
                  </a:outerShdw>
                </a:effectLst>
              </a:rPr>
              <a:t>ow to simply connect Focal </a:t>
            </a:r>
            <a:r>
              <a:rPr lang="en-US" sz="3200" i="1" dirty="0">
                <a:ln w="0"/>
                <a:solidFill>
                  <a:schemeClr val="accent1">
                    <a:lumMod val="75000"/>
                  </a:schemeClr>
                </a:solidFill>
                <a:effectLst>
                  <a:outerShdw blurRad="38100" dist="19050" dir="2700000" algn="tl" rotWithShape="0">
                    <a:schemeClr val="dk1">
                      <a:alpha val="40000"/>
                    </a:schemeClr>
                  </a:outerShdw>
                </a:effectLst>
              </a:rPr>
              <a:t>I</a:t>
            </a:r>
            <a:r>
              <a:rPr lang="en-US" sz="3200" b="0" i="1" cap="none" spc="0" dirty="0">
                <a:ln w="0"/>
                <a:solidFill>
                  <a:schemeClr val="accent1">
                    <a:lumMod val="75000"/>
                  </a:schemeClr>
                </a:solidFill>
                <a:effectLst>
                  <a:outerShdw blurRad="38100" dist="19050" dir="2700000" algn="tl" rotWithShape="0">
                    <a:schemeClr val="dk1">
                      <a:alpha val="40000"/>
                    </a:schemeClr>
                  </a:outerShdw>
                </a:effectLst>
              </a:rPr>
              <a:t>nside</a:t>
            </a:r>
            <a:r>
              <a:rPr lang="en-US" sz="3200" b="0" cap="none" spc="0" dirty="0">
                <a:ln w="0"/>
                <a:solidFill>
                  <a:schemeClr val="accent1">
                    <a:lumMod val="75000"/>
                  </a:schemeClr>
                </a:solidFill>
                <a:effectLst>
                  <a:outerShdw blurRad="38100" dist="19050" dir="2700000" algn="tl" rotWithShape="0">
                    <a:schemeClr val="dk1">
                      <a:alpha val="40000"/>
                    </a:schemeClr>
                  </a:outerShdw>
                </a:effectLst>
              </a:rPr>
              <a:t> products ?</a:t>
            </a:r>
            <a:endParaRPr lang="fr-FR" sz="3200" b="0" cap="none" spc="0" dirty="0">
              <a:ln w="0"/>
              <a:solidFill>
                <a:schemeClr val="accent1">
                  <a:lumMod val="75000"/>
                </a:schemeClr>
              </a:solidFill>
              <a:effectLst>
                <a:outerShdw blurRad="38100" dist="19050" dir="2700000" algn="tl" rotWithShape="0">
                  <a:schemeClr val="dk1">
                    <a:alpha val="40000"/>
                  </a:schemeClr>
                </a:outerShdw>
              </a:effectLst>
            </a:endParaRPr>
          </a:p>
        </p:txBody>
      </p:sp>
      <p:sp>
        <p:nvSpPr>
          <p:cNvPr id="19" name="Flèche : droite 18">
            <a:extLst>
              <a:ext uri="{FF2B5EF4-FFF2-40B4-BE49-F238E27FC236}">
                <a16:creationId xmlns:a16="http://schemas.microsoft.com/office/drawing/2014/main" id="{DBD68D86-3607-F572-2392-56D355EEA2B0}"/>
              </a:ext>
            </a:extLst>
          </p:cNvPr>
          <p:cNvSpPr/>
          <p:nvPr/>
        </p:nvSpPr>
        <p:spPr>
          <a:xfrm>
            <a:off x="2755817" y="3519509"/>
            <a:ext cx="572203" cy="484632"/>
          </a:xfrm>
          <a:prstGeom prst="rightArrow">
            <a:avLst/>
          </a:prstGeom>
          <a:solidFill>
            <a:srgbClr val="A377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A37747"/>
              </a:solidFill>
            </a:endParaRPr>
          </a:p>
        </p:txBody>
      </p:sp>
      <p:sp>
        <p:nvSpPr>
          <p:cNvPr id="2" name="Flèche : droite 1">
            <a:extLst>
              <a:ext uri="{FF2B5EF4-FFF2-40B4-BE49-F238E27FC236}">
                <a16:creationId xmlns:a16="http://schemas.microsoft.com/office/drawing/2014/main" id="{397C7D3E-05DD-A850-7982-F40A525E415E}"/>
              </a:ext>
            </a:extLst>
          </p:cNvPr>
          <p:cNvSpPr/>
          <p:nvPr/>
        </p:nvSpPr>
        <p:spPr>
          <a:xfrm>
            <a:off x="6886704" y="3519509"/>
            <a:ext cx="572203" cy="484632"/>
          </a:xfrm>
          <a:prstGeom prst="rightArrow">
            <a:avLst/>
          </a:prstGeom>
          <a:solidFill>
            <a:srgbClr val="A377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A37747"/>
              </a:solidFill>
            </a:endParaRPr>
          </a:p>
        </p:txBody>
      </p:sp>
      <p:sp>
        <p:nvSpPr>
          <p:cNvPr id="3" name="Rectangle 2">
            <a:extLst>
              <a:ext uri="{FF2B5EF4-FFF2-40B4-BE49-F238E27FC236}">
                <a16:creationId xmlns:a16="http://schemas.microsoft.com/office/drawing/2014/main" id="{FA739BAB-63D8-BC2E-6506-DA7D3CE9FD45}"/>
              </a:ext>
            </a:extLst>
          </p:cNvPr>
          <p:cNvSpPr/>
          <p:nvPr/>
        </p:nvSpPr>
        <p:spPr>
          <a:xfrm>
            <a:off x="1657765" y="2198533"/>
            <a:ext cx="6970755" cy="523220"/>
          </a:xfrm>
          <a:prstGeom prst="rect">
            <a:avLst/>
          </a:prstGeom>
          <a:noFill/>
        </p:spPr>
        <p:txBody>
          <a:bodyPr wrap="none" lIns="91440" tIns="45720" rIns="91440" bIns="45720">
            <a:spAutoFit/>
          </a:bodyPr>
          <a:lstStyle/>
          <a:p>
            <a:pPr algn="ctr"/>
            <a:r>
              <a:rPr lang="en-US" sz="2800" dirty="0">
                <a:ln w="0"/>
                <a:effectLst>
                  <a:outerShdw blurRad="38100" dist="19050" dir="2700000" algn="tl" rotWithShape="0">
                    <a:schemeClr val="dk1">
                      <a:alpha val="40000"/>
                    </a:schemeClr>
                  </a:outerShdw>
                </a:effectLst>
              </a:rPr>
              <a:t>1/ choose the cable harness for your car brand</a:t>
            </a:r>
            <a:endParaRPr lang="fr-FR" sz="2800" b="0" cap="none" spc="0" dirty="0">
              <a:ln w="0"/>
              <a:solidFill>
                <a:schemeClr val="tx1"/>
              </a:solidFill>
              <a:effectLst>
                <a:outerShdw blurRad="38100" dist="19050" dir="2700000" algn="tl" rotWithShape="0">
                  <a:schemeClr val="dk1">
                    <a:alpha val="40000"/>
                  </a:schemeClr>
                </a:outerShdw>
              </a:effectLst>
            </a:endParaRPr>
          </a:p>
        </p:txBody>
      </p:sp>
      <p:pic>
        <p:nvPicPr>
          <p:cNvPr id="7" name="Image 6">
            <a:extLst>
              <a:ext uri="{FF2B5EF4-FFF2-40B4-BE49-F238E27FC236}">
                <a16:creationId xmlns:a16="http://schemas.microsoft.com/office/drawing/2014/main" id="{2D130EAA-FD53-9641-25B0-C2A7BCCCAE7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28020" y="3162078"/>
            <a:ext cx="1571610" cy="1253026"/>
          </a:xfrm>
          <a:prstGeom prst="rect">
            <a:avLst/>
          </a:prstGeom>
        </p:spPr>
      </p:pic>
      <p:sp>
        <p:nvSpPr>
          <p:cNvPr id="4" name="Rectangle 3">
            <a:extLst>
              <a:ext uri="{FF2B5EF4-FFF2-40B4-BE49-F238E27FC236}">
                <a16:creationId xmlns:a16="http://schemas.microsoft.com/office/drawing/2014/main" id="{203C16E1-9128-C098-9A97-E6E511B00689}"/>
              </a:ext>
            </a:extLst>
          </p:cNvPr>
          <p:cNvSpPr/>
          <p:nvPr/>
        </p:nvSpPr>
        <p:spPr>
          <a:xfrm>
            <a:off x="1213664" y="4772535"/>
            <a:ext cx="5990679" cy="707886"/>
          </a:xfrm>
          <a:prstGeom prst="rect">
            <a:avLst/>
          </a:prstGeom>
          <a:noFill/>
        </p:spPr>
        <p:txBody>
          <a:bodyPr wrap="none" lIns="91440" tIns="45720" rIns="91440" bIns="45720">
            <a:spAutoFit/>
          </a:bodyPr>
          <a:lstStyle/>
          <a:p>
            <a:pPr algn="ctr"/>
            <a:r>
              <a:rPr lang="en-US" sz="2000" b="1" dirty="0">
                <a:ln w="0"/>
                <a:solidFill>
                  <a:srgbClr val="FF0000"/>
                </a:solidFill>
                <a:effectLst>
                  <a:outerShdw blurRad="38100" dist="19050" dir="2700000" algn="tl" rotWithShape="0">
                    <a:schemeClr val="dk1">
                      <a:alpha val="40000"/>
                    </a:schemeClr>
                  </a:outerShdw>
                </a:effectLst>
              </a:rPr>
              <a:t>We have developed 10  dedicated  Y ISO harness cables</a:t>
            </a:r>
          </a:p>
          <a:p>
            <a:pPr algn="ctr"/>
            <a:r>
              <a:rPr lang="en-US" sz="2000" b="1" dirty="0">
                <a:ln w="0"/>
                <a:solidFill>
                  <a:srgbClr val="FF0000"/>
                </a:solidFill>
                <a:effectLst>
                  <a:outerShdw blurRad="38100" dist="19050" dir="2700000" algn="tl" rotWithShape="0">
                    <a:schemeClr val="dk1">
                      <a:alpha val="40000"/>
                    </a:schemeClr>
                  </a:outerShdw>
                </a:effectLst>
              </a:rPr>
              <a:t> for the main car brands</a:t>
            </a:r>
            <a:endParaRPr lang="fr-FR" sz="2000" b="1" cap="none" spc="0" dirty="0">
              <a:ln w="0"/>
              <a:solidFill>
                <a:srgbClr val="FF0000"/>
              </a:solidFill>
              <a:effectLst>
                <a:outerShdw blurRad="38100" dist="19050" dir="2700000" algn="tl" rotWithShape="0">
                  <a:schemeClr val="dk1">
                    <a:alpha val="40000"/>
                  </a:schemeClr>
                </a:outerShdw>
              </a:effectLst>
            </a:endParaRPr>
          </a:p>
        </p:txBody>
      </p:sp>
      <p:pic>
        <p:nvPicPr>
          <p:cNvPr id="6" name="Image 5">
            <a:extLst>
              <a:ext uri="{FF2B5EF4-FFF2-40B4-BE49-F238E27FC236}">
                <a16:creationId xmlns:a16="http://schemas.microsoft.com/office/drawing/2014/main" id="{3B891DCC-F7D1-6D87-7DF7-537BC74DDF8E}"/>
              </a:ext>
            </a:extLst>
          </p:cNvPr>
          <p:cNvPicPr>
            <a:picLocks noChangeAspect="1"/>
          </p:cNvPicPr>
          <p:nvPr/>
        </p:nvPicPr>
        <p:blipFill>
          <a:blip r:embed="rId8"/>
          <a:stretch>
            <a:fillRect/>
          </a:stretch>
        </p:blipFill>
        <p:spPr>
          <a:xfrm>
            <a:off x="1085979" y="5650583"/>
            <a:ext cx="5800725" cy="990600"/>
          </a:xfrm>
          <a:prstGeom prst="rect">
            <a:avLst/>
          </a:prstGeom>
        </p:spPr>
      </p:pic>
      <p:pic>
        <p:nvPicPr>
          <p:cNvPr id="12" name="Image 11">
            <a:extLst>
              <a:ext uri="{FF2B5EF4-FFF2-40B4-BE49-F238E27FC236}">
                <a16:creationId xmlns:a16="http://schemas.microsoft.com/office/drawing/2014/main" id="{2B0C3968-A216-55E2-3B5D-3F5754A742FD}"/>
              </a:ext>
            </a:extLst>
          </p:cNvPr>
          <p:cNvPicPr>
            <a:picLocks noChangeAspect="1"/>
          </p:cNvPicPr>
          <p:nvPr/>
        </p:nvPicPr>
        <p:blipFill>
          <a:blip r:embed="rId9"/>
          <a:stretch>
            <a:fillRect/>
          </a:stretch>
        </p:blipFill>
        <p:spPr>
          <a:xfrm>
            <a:off x="2508663" y="5664219"/>
            <a:ext cx="770070" cy="972887"/>
          </a:xfrm>
          <a:prstGeom prst="rect">
            <a:avLst/>
          </a:prstGeom>
        </p:spPr>
      </p:pic>
      <p:pic>
        <p:nvPicPr>
          <p:cNvPr id="16" name="Image 15">
            <a:extLst>
              <a:ext uri="{FF2B5EF4-FFF2-40B4-BE49-F238E27FC236}">
                <a16:creationId xmlns:a16="http://schemas.microsoft.com/office/drawing/2014/main" id="{1DCB0A98-0410-E0A5-5DEF-59AB033C09B4}"/>
              </a:ext>
            </a:extLst>
          </p:cNvPr>
          <p:cNvPicPr>
            <a:picLocks noChangeAspect="1"/>
          </p:cNvPicPr>
          <p:nvPr/>
        </p:nvPicPr>
        <p:blipFill>
          <a:blip r:embed="rId10"/>
          <a:stretch>
            <a:fillRect/>
          </a:stretch>
        </p:blipFill>
        <p:spPr>
          <a:xfrm>
            <a:off x="3272329" y="5655230"/>
            <a:ext cx="714012" cy="972887"/>
          </a:xfrm>
          <a:prstGeom prst="rect">
            <a:avLst/>
          </a:prstGeom>
        </p:spPr>
      </p:pic>
      <p:sp>
        <p:nvSpPr>
          <p:cNvPr id="20" name="Flèche : droite 19">
            <a:extLst>
              <a:ext uri="{FF2B5EF4-FFF2-40B4-BE49-F238E27FC236}">
                <a16:creationId xmlns:a16="http://schemas.microsoft.com/office/drawing/2014/main" id="{2D585201-8D46-98D9-7F79-763A991F04A0}"/>
              </a:ext>
            </a:extLst>
          </p:cNvPr>
          <p:cNvSpPr/>
          <p:nvPr/>
        </p:nvSpPr>
        <p:spPr>
          <a:xfrm rot="16200000">
            <a:off x="3827724" y="4318704"/>
            <a:ext cx="572203" cy="36144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0000"/>
              </a:solidFill>
              <a:highlight>
                <a:srgbClr val="FF0000"/>
              </a:highlight>
            </a:endParaRPr>
          </a:p>
        </p:txBody>
      </p:sp>
      <p:sp>
        <p:nvSpPr>
          <p:cNvPr id="22" name="Rectangle 21">
            <a:extLst>
              <a:ext uri="{FF2B5EF4-FFF2-40B4-BE49-F238E27FC236}">
                <a16:creationId xmlns:a16="http://schemas.microsoft.com/office/drawing/2014/main" id="{8B2120E5-9EC8-F402-0B29-BD6716CDB020}"/>
              </a:ext>
            </a:extLst>
          </p:cNvPr>
          <p:cNvSpPr/>
          <p:nvPr/>
        </p:nvSpPr>
        <p:spPr>
          <a:xfrm>
            <a:off x="705754" y="1242960"/>
            <a:ext cx="11486246" cy="523220"/>
          </a:xfrm>
          <a:prstGeom prst="rect">
            <a:avLst/>
          </a:prstGeom>
          <a:noFill/>
        </p:spPr>
        <p:txBody>
          <a:bodyPr wrap="square" lIns="91440" tIns="45720" rIns="91440" bIns="45720">
            <a:spAutoFit/>
          </a:bodyPr>
          <a:lstStyle/>
          <a:p>
            <a:pPr algn="ctr"/>
            <a:r>
              <a:rPr lang="en-US" sz="2800" dirty="0">
                <a:ln w="0"/>
                <a:effectLst>
                  <a:outerShdw blurRad="38100" dist="19050" dir="2700000" algn="tl" rotWithShape="0">
                    <a:schemeClr val="dk1">
                      <a:alpha val="40000"/>
                    </a:schemeClr>
                  </a:outerShdw>
                </a:effectLst>
              </a:rPr>
              <a:t>You need to choose 2 items.</a:t>
            </a:r>
            <a:endParaRPr lang="fr-FR" sz="28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0121918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23022D-D1F3-E145-5209-35CB06411819}"/>
              </a:ext>
            </a:extLst>
          </p:cNvPr>
          <p:cNvSpPr/>
          <p:nvPr/>
        </p:nvSpPr>
        <p:spPr>
          <a:xfrm>
            <a:off x="904126" y="0"/>
            <a:ext cx="11287874"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pic>
        <p:nvPicPr>
          <p:cNvPr id="9" name="Image 8">
            <a:extLst>
              <a:ext uri="{FF2B5EF4-FFF2-40B4-BE49-F238E27FC236}">
                <a16:creationId xmlns:a16="http://schemas.microsoft.com/office/drawing/2014/main" id="{F3AFBA12-6BF8-62F5-5B64-402EAF2702A7}"/>
              </a:ext>
            </a:extLst>
          </p:cNvPr>
          <p:cNvPicPr>
            <a:picLocks noChangeAspect="1"/>
          </p:cNvPicPr>
          <p:nvPr/>
        </p:nvPicPr>
        <p:blipFill>
          <a:blip r:embed="rId2"/>
          <a:stretch>
            <a:fillRect/>
          </a:stretch>
        </p:blipFill>
        <p:spPr>
          <a:xfrm>
            <a:off x="1032456" y="3380027"/>
            <a:ext cx="1545286" cy="763596"/>
          </a:xfrm>
          <a:prstGeom prst="rect">
            <a:avLst/>
          </a:prstGeom>
        </p:spPr>
      </p:pic>
      <p:pic>
        <p:nvPicPr>
          <p:cNvPr id="11" name="Image 10">
            <a:extLst>
              <a:ext uri="{FF2B5EF4-FFF2-40B4-BE49-F238E27FC236}">
                <a16:creationId xmlns:a16="http://schemas.microsoft.com/office/drawing/2014/main" id="{491485A1-F636-C9A3-3EC4-449BFA8D95CD}"/>
              </a:ext>
            </a:extLst>
          </p:cNvPr>
          <p:cNvPicPr>
            <a:picLocks noChangeAspect="1"/>
          </p:cNvPicPr>
          <p:nvPr/>
        </p:nvPicPr>
        <p:blipFill>
          <a:blip r:embed="rId3"/>
          <a:stretch>
            <a:fillRect/>
          </a:stretch>
        </p:blipFill>
        <p:spPr>
          <a:xfrm>
            <a:off x="9688246" y="2132019"/>
            <a:ext cx="1927913" cy="785446"/>
          </a:xfrm>
          <a:prstGeom prst="rect">
            <a:avLst/>
          </a:prstGeom>
        </p:spPr>
      </p:pic>
      <p:pic>
        <p:nvPicPr>
          <p:cNvPr id="13" name="Image 12">
            <a:extLst>
              <a:ext uri="{FF2B5EF4-FFF2-40B4-BE49-F238E27FC236}">
                <a16:creationId xmlns:a16="http://schemas.microsoft.com/office/drawing/2014/main" id="{FC81F3F6-6891-A143-9D1B-0586CDBA3A5F}"/>
              </a:ext>
            </a:extLst>
          </p:cNvPr>
          <p:cNvPicPr>
            <a:picLocks noChangeAspect="1"/>
          </p:cNvPicPr>
          <p:nvPr/>
        </p:nvPicPr>
        <p:blipFill>
          <a:blip r:embed="rId4"/>
          <a:stretch>
            <a:fillRect/>
          </a:stretch>
        </p:blipFill>
        <p:spPr>
          <a:xfrm>
            <a:off x="10162044" y="3261739"/>
            <a:ext cx="1299041" cy="1253026"/>
          </a:xfrm>
          <a:prstGeom prst="rect">
            <a:avLst/>
          </a:prstGeom>
        </p:spPr>
      </p:pic>
      <p:pic>
        <p:nvPicPr>
          <p:cNvPr id="15" name="Image 14">
            <a:extLst>
              <a:ext uri="{FF2B5EF4-FFF2-40B4-BE49-F238E27FC236}">
                <a16:creationId xmlns:a16="http://schemas.microsoft.com/office/drawing/2014/main" id="{4586833D-36CA-6D01-1779-D484E3442141}"/>
              </a:ext>
            </a:extLst>
          </p:cNvPr>
          <p:cNvPicPr>
            <a:picLocks noChangeAspect="1"/>
          </p:cNvPicPr>
          <p:nvPr/>
        </p:nvPicPr>
        <p:blipFill>
          <a:blip r:embed="rId5"/>
          <a:stretch>
            <a:fillRect/>
          </a:stretch>
        </p:blipFill>
        <p:spPr>
          <a:xfrm>
            <a:off x="10054915" y="4809029"/>
            <a:ext cx="1513298" cy="1261081"/>
          </a:xfrm>
          <a:prstGeom prst="rect">
            <a:avLst/>
          </a:prstGeom>
        </p:spPr>
      </p:pic>
      <p:pic>
        <p:nvPicPr>
          <p:cNvPr id="17" name="Image 16">
            <a:extLst>
              <a:ext uri="{FF2B5EF4-FFF2-40B4-BE49-F238E27FC236}">
                <a16:creationId xmlns:a16="http://schemas.microsoft.com/office/drawing/2014/main" id="{2FD89008-3848-27A1-1042-0F51DAF8C78E}"/>
              </a:ext>
            </a:extLst>
          </p:cNvPr>
          <p:cNvPicPr>
            <a:picLocks noChangeAspect="1"/>
          </p:cNvPicPr>
          <p:nvPr/>
        </p:nvPicPr>
        <p:blipFill>
          <a:blip r:embed="rId6"/>
          <a:stretch>
            <a:fillRect/>
          </a:stretch>
        </p:blipFill>
        <p:spPr>
          <a:xfrm>
            <a:off x="8076785" y="3389043"/>
            <a:ext cx="1299041" cy="838964"/>
          </a:xfrm>
          <a:prstGeom prst="rect">
            <a:avLst/>
          </a:prstGeom>
        </p:spPr>
      </p:pic>
      <p:sp>
        <p:nvSpPr>
          <p:cNvPr id="18" name="Rectangle 17">
            <a:extLst>
              <a:ext uri="{FF2B5EF4-FFF2-40B4-BE49-F238E27FC236}">
                <a16:creationId xmlns:a16="http://schemas.microsoft.com/office/drawing/2014/main" id="{14CE59EE-1C6A-E2B3-8882-5185217F6791}"/>
              </a:ext>
            </a:extLst>
          </p:cNvPr>
          <p:cNvSpPr/>
          <p:nvPr/>
        </p:nvSpPr>
        <p:spPr>
          <a:xfrm>
            <a:off x="2508663" y="254021"/>
            <a:ext cx="7844776" cy="584775"/>
          </a:xfrm>
          <a:prstGeom prst="rect">
            <a:avLst/>
          </a:prstGeom>
          <a:noFill/>
        </p:spPr>
        <p:txBody>
          <a:bodyPr wrap="none" lIns="91440" tIns="45720" rIns="91440" bIns="45720">
            <a:spAutoFit/>
          </a:bodyPr>
          <a:lstStyle/>
          <a:p>
            <a:pPr algn="ctr"/>
            <a:r>
              <a:rPr lang="en-US" sz="3200" dirty="0">
                <a:ln w="0"/>
                <a:solidFill>
                  <a:schemeClr val="accent1">
                    <a:lumMod val="75000"/>
                  </a:schemeClr>
                </a:solidFill>
                <a:effectLst>
                  <a:outerShdw blurRad="38100" dist="19050" dir="2700000" algn="tl" rotWithShape="0">
                    <a:schemeClr val="dk1">
                      <a:alpha val="40000"/>
                    </a:schemeClr>
                  </a:outerShdw>
                </a:effectLst>
              </a:rPr>
              <a:t>H</a:t>
            </a:r>
            <a:r>
              <a:rPr lang="en-US" sz="3200" b="0" cap="none" spc="0" dirty="0">
                <a:ln w="0"/>
                <a:solidFill>
                  <a:schemeClr val="accent1">
                    <a:lumMod val="75000"/>
                  </a:schemeClr>
                </a:solidFill>
                <a:effectLst>
                  <a:outerShdw blurRad="38100" dist="19050" dir="2700000" algn="tl" rotWithShape="0">
                    <a:schemeClr val="dk1">
                      <a:alpha val="40000"/>
                    </a:schemeClr>
                  </a:outerShdw>
                </a:effectLst>
              </a:rPr>
              <a:t>ow to simply connect Focal </a:t>
            </a:r>
            <a:r>
              <a:rPr lang="en-US" sz="3200" i="1" dirty="0">
                <a:ln w="0"/>
                <a:solidFill>
                  <a:schemeClr val="accent1">
                    <a:lumMod val="75000"/>
                  </a:schemeClr>
                </a:solidFill>
                <a:effectLst>
                  <a:outerShdw blurRad="38100" dist="19050" dir="2700000" algn="tl" rotWithShape="0">
                    <a:schemeClr val="dk1">
                      <a:alpha val="40000"/>
                    </a:schemeClr>
                  </a:outerShdw>
                </a:effectLst>
              </a:rPr>
              <a:t>I</a:t>
            </a:r>
            <a:r>
              <a:rPr lang="en-US" sz="3200" b="0" i="1" cap="none" spc="0" dirty="0">
                <a:ln w="0"/>
                <a:solidFill>
                  <a:schemeClr val="accent1">
                    <a:lumMod val="75000"/>
                  </a:schemeClr>
                </a:solidFill>
                <a:effectLst>
                  <a:outerShdw blurRad="38100" dist="19050" dir="2700000" algn="tl" rotWithShape="0">
                    <a:schemeClr val="dk1">
                      <a:alpha val="40000"/>
                    </a:schemeClr>
                  </a:outerShdw>
                </a:effectLst>
              </a:rPr>
              <a:t>nside</a:t>
            </a:r>
            <a:r>
              <a:rPr lang="en-US" sz="3200" b="0" cap="none" spc="0" dirty="0">
                <a:ln w="0"/>
                <a:solidFill>
                  <a:schemeClr val="accent1">
                    <a:lumMod val="75000"/>
                  </a:schemeClr>
                </a:solidFill>
                <a:effectLst>
                  <a:outerShdw blurRad="38100" dist="19050" dir="2700000" algn="tl" rotWithShape="0">
                    <a:schemeClr val="dk1">
                      <a:alpha val="40000"/>
                    </a:schemeClr>
                  </a:outerShdw>
                </a:effectLst>
              </a:rPr>
              <a:t> products ?</a:t>
            </a:r>
            <a:endParaRPr lang="fr-FR" sz="3200" b="0" cap="none" spc="0" dirty="0">
              <a:ln w="0"/>
              <a:solidFill>
                <a:schemeClr val="accent1">
                  <a:lumMod val="75000"/>
                </a:schemeClr>
              </a:solidFill>
              <a:effectLst>
                <a:outerShdw blurRad="38100" dist="19050" dir="2700000" algn="tl" rotWithShape="0">
                  <a:schemeClr val="dk1">
                    <a:alpha val="40000"/>
                  </a:schemeClr>
                </a:outerShdw>
              </a:effectLst>
            </a:endParaRPr>
          </a:p>
        </p:txBody>
      </p:sp>
      <p:sp>
        <p:nvSpPr>
          <p:cNvPr id="19" name="Flèche : droite 18">
            <a:extLst>
              <a:ext uri="{FF2B5EF4-FFF2-40B4-BE49-F238E27FC236}">
                <a16:creationId xmlns:a16="http://schemas.microsoft.com/office/drawing/2014/main" id="{DBD68D86-3607-F572-2392-56D355EEA2B0}"/>
              </a:ext>
            </a:extLst>
          </p:cNvPr>
          <p:cNvSpPr/>
          <p:nvPr/>
        </p:nvSpPr>
        <p:spPr>
          <a:xfrm>
            <a:off x="2755817" y="3519509"/>
            <a:ext cx="572203" cy="484632"/>
          </a:xfrm>
          <a:prstGeom prst="rightArrow">
            <a:avLst/>
          </a:prstGeom>
          <a:solidFill>
            <a:srgbClr val="A377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A37747"/>
              </a:solidFill>
            </a:endParaRPr>
          </a:p>
        </p:txBody>
      </p:sp>
      <p:sp>
        <p:nvSpPr>
          <p:cNvPr id="2" name="Flèche : droite 1">
            <a:extLst>
              <a:ext uri="{FF2B5EF4-FFF2-40B4-BE49-F238E27FC236}">
                <a16:creationId xmlns:a16="http://schemas.microsoft.com/office/drawing/2014/main" id="{397C7D3E-05DD-A850-7982-F40A525E415E}"/>
              </a:ext>
            </a:extLst>
          </p:cNvPr>
          <p:cNvSpPr/>
          <p:nvPr/>
        </p:nvSpPr>
        <p:spPr>
          <a:xfrm>
            <a:off x="7206076" y="3545193"/>
            <a:ext cx="572203" cy="484632"/>
          </a:xfrm>
          <a:prstGeom prst="rightArrow">
            <a:avLst/>
          </a:prstGeom>
          <a:solidFill>
            <a:srgbClr val="A377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A37747"/>
              </a:solidFill>
            </a:endParaRPr>
          </a:p>
        </p:txBody>
      </p:sp>
      <p:sp>
        <p:nvSpPr>
          <p:cNvPr id="3" name="Rectangle 2">
            <a:extLst>
              <a:ext uri="{FF2B5EF4-FFF2-40B4-BE49-F238E27FC236}">
                <a16:creationId xmlns:a16="http://schemas.microsoft.com/office/drawing/2014/main" id="{FA739BAB-63D8-BC2E-6506-DA7D3CE9FD45}"/>
              </a:ext>
            </a:extLst>
          </p:cNvPr>
          <p:cNvSpPr/>
          <p:nvPr/>
        </p:nvSpPr>
        <p:spPr>
          <a:xfrm>
            <a:off x="2043193" y="1830206"/>
            <a:ext cx="6683112" cy="830997"/>
          </a:xfrm>
          <a:prstGeom prst="rect">
            <a:avLst/>
          </a:prstGeom>
          <a:noFill/>
        </p:spPr>
        <p:txBody>
          <a:bodyPr wrap="none" lIns="91440" tIns="45720" rIns="91440" bIns="45720">
            <a:spAutoFit/>
          </a:bodyPr>
          <a:lstStyle/>
          <a:p>
            <a:pPr algn="ctr"/>
            <a:r>
              <a:rPr lang="en-US" sz="2400" dirty="0">
                <a:ln w="0"/>
                <a:solidFill>
                  <a:srgbClr val="FF0000"/>
                </a:solidFill>
                <a:effectLst>
                  <a:outerShdw blurRad="38100" dist="19050" dir="2700000" algn="tl" rotWithShape="0">
                    <a:schemeClr val="dk1">
                      <a:alpha val="40000"/>
                    </a:schemeClr>
                  </a:outerShdw>
                </a:effectLst>
              </a:rPr>
              <a:t>2/ choose the </a:t>
            </a:r>
            <a:r>
              <a:rPr lang="en-US" sz="2400" b="1" dirty="0">
                <a:ln w="0"/>
                <a:solidFill>
                  <a:srgbClr val="FF0000"/>
                </a:solidFill>
                <a:effectLst>
                  <a:outerShdw blurRad="38100" dist="19050" dir="2700000" algn="tl" rotWithShape="0">
                    <a:schemeClr val="dk1">
                      <a:alpha val="40000"/>
                    </a:schemeClr>
                  </a:outerShdw>
                </a:effectLst>
              </a:rPr>
              <a:t>extension cable </a:t>
            </a:r>
            <a:r>
              <a:rPr lang="en-US" sz="2400" dirty="0">
                <a:ln w="0"/>
                <a:solidFill>
                  <a:srgbClr val="FF0000"/>
                </a:solidFill>
                <a:effectLst>
                  <a:outerShdw blurRad="38100" dist="19050" dir="2700000" algn="tl" rotWithShape="0">
                    <a:schemeClr val="dk1">
                      <a:alpha val="40000"/>
                    </a:schemeClr>
                  </a:outerShdw>
                </a:effectLst>
              </a:rPr>
              <a:t>for the audio solution</a:t>
            </a:r>
          </a:p>
          <a:p>
            <a:pPr algn="ctr"/>
            <a:r>
              <a:rPr lang="en-US" sz="2400" dirty="0">
                <a:ln w="0"/>
                <a:solidFill>
                  <a:srgbClr val="FF0000"/>
                </a:solidFill>
                <a:effectLst>
                  <a:outerShdw blurRad="38100" dist="19050" dir="2700000" algn="tl" rotWithShape="0">
                    <a:schemeClr val="dk1">
                      <a:alpha val="40000"/>
                    </a:schemeClr>
                  </a:outerShdw>
                </a:effectLst>
              </a:rPr>
              <a:t> you want to make to your customer</a:t>
            </a:r>
            <a:endParaRPr lang="fr-FR" sz="2400" b="0" cap="none" spc="0" dirty="0">
              <a:ln w="0"/>
              <a:solidFill>
                <a:srgbClr val="FF0000"/>
              </a:solidFill>
              <a:effectLst>
                <a:outerShdw blurRad="38100" dist="19050" dir="2700000" algn="tl" rotWithShape="0">
                  <a:schemeClr val="dk1">
                    <a:alpha val="40000"/>
                  </a:schemeClr>
                </a:outerShdw>
              </a:effectLst>
            </a:endParaRPr>
          </a:p>
        </p:txBody>
      </p:sp>
      <p:pic>
        <p:nvPicPr>
          <p:cNvPr id="7" name="Image 6">
            <a:extLst>
              <a:ext uri="{FF2B5EF4-FFF2-40B4-BE49-F238E27FC236}">
                <a16:creationId xmlns:a16="http://schemas.microsoft.com/office/drawing/2014/main" id="{2D130EAA-FD53-9641-25B0-C2A7BCCCAE7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28020" y="3162078"/>
            <a:ext cx="1571610" cy="1253026"/>
          </a:xfrm>
          <a:prstGeom prst="rect">
            <a:avLst/>
          </a:prstGeom>
        </p:spPr>
      </p:pic>
      <p:sp>
        <p:nvSpPr>
          <p:cNvPr id="14" name="Signe Plus 13">
            <a:extLst>
              <a:ext uri="{FF2B5EF4-FFF2-40B4-BE49-F238E27FC236}">
                <a16:creationId xmlns:a16="http://schemas.microsoft.com/office/drawing/2014/main" id="{F744B768-C541-86A0-6A52-C889CC968D28}"/>
              </a:ext>
            </a:extLst>
          </p:cNvPr>
          <p:cNvSpPr/>
          <p:nvPr/>
        </p:nvSpPr>
        <p:spPr>
          <a:xfrm>
            <a:off x="4862320" y="3532154"/>
            <a:ext cx="609513" cy="523220"/>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3" name="Image 22">
            <a:extLst>
              <a:ext uri="{FF2B5EF4-FFF2-40B4-BE49-F238E27FC236}">
                <a16:creationId xmlns:a16="http://schemas.microsoft.com/office/drawing/2014/main" id="{15B2F47D-8776-3EB6-A865-4E9B9848CFB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55100" y="3331840"/>
            <a:ext cx="1248336" cy="896167"/>
          </a:xfrm>
          <a:prstGeom prst="rect">
            <a:avLst/>
          </a:prstGeom>
        </p:spPr>
      </p:pic>
      <p:sp>
        <p:nvSpPr>
          <p:cNvPr id="24" name="Rectangle 23">
            <a:extLst>
              <a:ext uri="{FF2B5EF4-FFF2-40B4-BE49-F238E27FC236}">
                <a16:creationId xmlns:a16="http://schemas.microsoft.com/office/drawing/2014/main" id="{E03B9B58-5572-A4DC-93BA-3F3202EF2F08}"/>
              </a:ext>
            </a:extLst>
          </p:cNvPr>
          <p:cNvSpPr/>
          <p:nvPr/>
        </p:nvSpPr>
        <p:spPr>
          <a:xfrm>
            <a:off x="5450964" y="3261739"/>
            <a:ext cx="1456607" cy="10280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Flèche : droite 24">
            <a:extLst>
              <a:ext uri="{FF2B5EF4-FFF2-40B4-BE49-F238E27FC236}">
                <a16:creationId xmlns:a16="http://schemas.microsoft.com/office/drawing/2014/main" id="{199F722D-F567-EB82-CF94-C8F637B08F5A}"/>
              </a:ext>
            </a:extLst>
          </p:cNvPr>
          <p:cNvSpPr/>
          <p:nvPr/>
        </p:nvSpPr>
        <p:spPr>
          <a:xfrm rot="5400000">
            <a:off x="5959746" y="2855170"/>
            <a:ext cx="439041" cy="30399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0000"/>
              </a:solidFill>
              <a:highlight>
                <a:srgbClr val="FF0000"/>
              </a:highlight>
            </a:endParaRPr>
          </a:p>
        </p:txBody>
      </p:sp>
      <p:sp>
        <p:nvSpPr>
          <p:cNvPr id="26" name="Rectangle 25">
            <a:extLst>
              <a:ext uri="{FF2B5EF4-FFF2-40B4-BE49-F238E27FC236}">
                <a16:creationId xmlns:a16="http://schemas.microsoft.com/office/drawing/2014/main" id="{BFF40CFF-B2E4-27A2-613F-84E96B502ECA}"/>
              </a:ext>
            </a:extLst>
          </p:cNvPr>
          <p:cNvSpPr/>
          <p:nvPr/>
        </p:nvSpPr>
        <p:spPr>
          <a:xfrm>
            <a:off x="686183" y="965896"/>
            <a:ext cx="11486246" cy="523220"/>
          </a:xfrm>
          <a:prstGeom prst="rect">
            <a:avLst/>
          </a:prstGeom>
          <a:noFill/>
        </p:spPr>
        <p:txBody>
          <a:bodyPr wrap="square" lIns="91440" tIns="45720" rIns="91440" bIns="45720">
            <a:spAutoFit/>
          </a:bodyPr>
          <a:lstStyle/>
          <a:p>
            <a:pPr algn="ctr"/>
            <a:r>
              <a:rPr lang="en-US" sz="2800" dirty="0">
                <a:ln w="0"/>
                <a:effectLst>
                  <a:outerShdw blurRad="38100" dist="19050" dir="2700000" algn="tl" rotWithShape="0">
                    <a:schemeClr val="dk1">
                      <a:alpha val="40000"/>
                    </a:schemeClr>
                  </a:outerShdw>
                </a:effectLst>
              </a:rPr>
              <a:t>You need to choose 2 items</a:t>
            </a:r>
            <a:endParaRPr lang="fr-FR" sz="28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659771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23022D-D1F3-E145-5209-35CB06411819}"/>
              </a:ext>
            </a:extLst>
          </p:cNvPr>
          <p:cNvSpPr/>
          <p:nvPr/>
        </p:nvSpPr>
        <p:spPr>
          <a:xfrm>
            <a:off x="904126" y="0"/>
            <a:ext cx="11287874"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pic>
        <p:nvPicPr>
          <p:cNvPr id="9" name="Image 8">
            <a:extLst>
              <a:ext uri="{FF2B5EF4-FFF2-40B4-BE49-F238E27FC236}">
                <a16:creationId xmlns:a16="http://schemas.microsoft.com/office/drawing/2014/main" id="{F3AFBA12-6BF8-62F5-5B64-402EAF2702A7}"/>
              </a:ext>
            </a:extLst>
          </p:cNvPr>
          <p:cNvPicPr>
            <a:picLocks noChangeAspect="1"/>
          </p:cNvPicPr>
          <p:nvPr/>
        </p:nvPicPr>
        <p:blipFill>
          <a:blip r:embed="rId2"/>
          <a:stretch>
            <a:fillRect/>
          </a:stretch>
        </p:blipFill>
        <p:spPr>
          <a:xfrm>
            <a:off x="1032456" y="3380027"/>
            <a:ext cx="1545286" cy="763596"/>
          </a:xfrm>
          <a:prstGeom prst="rect">
            <a:avLst/>
          </a:prstGeom>
        </p:spPr>
      </p:pic>
      <p:pic>
        <p:nvPicPr>
          <p:cNvPr id="11" name="Image 10">
            <a:extLst>
              <a:ext uri="{FF2B5EF4-FFF2-40B4-BE49-F238E27FC236}">
                <a16:creationId xmlns:a16="http://schemas.microsoft.com/office/drawing/2014/main" id="{491485A1-F636-C9A3-3EC4-449BFA8D95CD}"/>
              </a:ext>
            </a:extLst>
          </p:cNvPr>
          <p:cNvPicPr>
            <a:picLocks noChangeAspect="1"/>
          </p:cNvPicPr>
          <p:nvPr/>
        </p:nvPicPr>
        <p:blipFill>
          <a:blip r:embed="rId3"/>
          <a:stretch>
            <a:fillRect/>
          </a:stretch>
        </p:blipFill>
        <p:spPr>
          <a:xfrm>
            <a:off x="9688246" y="2132019"/>
            <a:ext cx="1927913" cy="785446"/>
          </a:xfrm>
          <a:prstGeom prst="rect">
            <a:avLst/>
          </a:prstGeom>
        </p:spPr>
      </p:pic>
      <p:pic>
        <p:nvPicPr>
          <p:cNvPr id="13" name="Image 12">
            <a:extLst>
              <a:ext uri="{FF2B5EF4-FFF2-40B4-BE49-F238E27FC236}">
                <a16:creationId xmlns:a16="http://schemas.microsoft.com/office/drawing/2014/main" id="{FC81F3F6-6891-A143-9D1B-0586CDBA3A5F}"/>
              </a:ext>
            </a:extLst>
          </p:cNvPr>
          <p:cNvPicPr>
            <a:picLocks noChangeAspect="1"/>
          </p:cNvPicPr>
          <p:nvPr/>
        </p:nvPicPr>
        <p:blipFill>
          <a:blip r:embed="rId4"/>
          <a:stretch>
            <a:fillRect/>
          </a:stretch>
        </p:blipFill>
        <p:spPr>
          <a:xfrm>
            <a:off x="10162044" y="3261739"/>
            <a:ext cx="1299041" cy="1253026"/>
          </a:xfrm>
          <a:prstGeom prst="rect">
            <a:avLst/>
          </a:prstGeom>
        </p:spPr>
      </p:pic>
      <p:pic>
        <p:nvPicPr>
          <p:cNvPr id="15" name="Image 14">
            <a:extLst>
              <a:ext uri="{FF2B5EF4-FFF2-40B4-BE49-F238E27FC236}">
                <a16:creationId xmlns:a16="http://schemas.microsoft.com/office/drawing/2014/main" id="{4586833D-36CA-6D01-1779-D484E3442141}"/>
              </a:ext>
            </a:extLst>
          </p:cNvPr>
          <p:cNvPicPr>
            <a:picLocks noChangeAspect="1"/>
          </p:cNvPicPr>
          <p:nvPr/>
        </p:nvPicPr>
        <p:blipFill>
          <a:blip r:embed="rId5"/>
          <a:stretch>
            <a:fillRect/>
          </a:stretch>
        </p:blipFill>
        <p:spPr>
          <a:xfrm>
            <a:off x="10054915" y="4809029"/>
            <a:ext cx="1513298" cy="1261081"/>
          </a:xfrm>
          <a:prstGeom prst="rect">
            <a:avLst/>
          </a:prstGeom>
        </p:spPr>
      </p:pic>
      <p:pic>
        <p:nvPicPr>
          <p:cNvPr id="17" name="Image 16">
            <a:extLst>
              <a:ext uri="{FF2B5EF4-FFF2-40B4-BE49-F238E27FC236}">
                <a16:creationId xmlns:a16="http://schemas.microsoft.com/office/drawing/2014/main" id="{2FD89008-3848-27A1-1042-0F51DAF8C78E}"/>
              </a:ext>
            </a:extLst>
          </p:cNvPr>
          <p:cNvPicPr>
            <a:picLocks noChangeAspect="1"/>
          </p:cNvPicPr>
          <p:nvPr/>
        </p:nvPicPr>
        <p:blipFill>
          <a:blip r:embed="rId6"/>
          <a:stretch>
            <a:fillRect/>
          </a:stretch>
        </p:blipFill>
        <p:spPr>
          <a:xfrm>
            <a:off x="8132088" y="3380027"/>
            <a:ext cx="1299041" cy="838964"/>
          </a:xfrm>
          <a:prstGeom prst="rect">
            <a:avLst/>
          </a:prstGeom>
        </p:spPr>
      </p:pic>
      <p:sp>
        <p:nvSpPr>
          <p:cNvPr id="18" name="Rectangle 17">
            <a:extLst>
              <a:ext uri="{FF2B5EF4-FFF2-40B4-BE49-F238E27FC236}">
                <a16:creationId xmlns:a16="http://schemas.microsoft.com/office/drawing/2014/main" id="{14CE59EE-1C6A-E2B3-8882-5185217F6791}"/>
              </a:ext>
            </a:extLst>
          </p:cNvPr>
          <p:cNvSpPr/>
          <p:nvPr/>
        </p:nvSpPr>
        <p:spPr>
          <a:xfrm>
            <a:off x="2508663" y="254021"/>
            <a:ext cx="7844776" cy="584775"/>
          </a:xfrm>
          <a:prstGeom prst="rect">
            <a:avLst/>
          </a:prstGeom>
          <a:noFill/>
        </p:spPr>
        <p:txBody>
          <a:bodyPr wrap="none" lIns="91440" tIns="45720" rIns="91440" bIns="45720">
            <a:spAutoFit/>
          </a:bodyPr>
          <a:lstStyle/>
          <a:p>
            <a:pPr algn="ctr"/>
            <a:r>
              <a:rPr lang="en-US" sz="3200" dirty="0">
                <a:ln w="0"/>
                <a:solidFill>
                  <a:schemeClr val="accent1">
                    <a:lumMod val="75000"/>
                  </a:schemeClr>
                </a:solidFill>
                <a:effectLst>
                  <a:outerShdw blurRad="38100" dist="19050" dir="2700000" algn="tl" rotWithShape="0">
                    <a:schemeClr val="dk1">
                      <a:alpha val="40000"/>
                    </a:schemeClr>
                  </a:outerShdw>
                </a:effectLst>
              </a:rPr>
              <a:t>H</a:t>
            </a:r>
            <a:r>
              <a:rPr lang="en-US" sz="3200" b="0" cap="none" spc="0" dirty="0">
                <a:ln w="0"/>
                <a:solidFill>
                  <a:schemeClr val="accent1">
                    <a:lumMod val="75000"/>
                  </a:schemeClr>
                </a:solidFill>
                <a:effectLst>
                  <a:outerShdw blurRad="38100" dist="19050" dir="2700000" algn="tl" rotWithShape="0">
                    <a:schemeClr val="dk1">
                      <a:alpha val="40000"/>
                    </a:schemeClr>
                  </a:outerShdw>
                </a:effectLst>
              </a:rPr>
              <a:t>ow to simply connect Focal </a:t>
            </a:r>
            <a:r>
              <a:rPr lang="en-US" sz="3200" i="1" dirty="0">
                <a:ln w="0"/>
                <a:solidFill>
                  <a:schemeClr val="accent1">
                    <a:lumMod val="75000"/>
                  </a:schemeClr>
                </a:solidFill>
                <a:effectLst>
                  <a:outerShdw blurRad="38100" dist="19050" dir="2700000" algn="tl" rotWithShape="0">
                    <a:schemeClr val="dk1">
                      <a:alpha val="40000"/>
                    </a:schemeClr>
                  </a:outerShdw>
                </a:effectLst>
              </a:rPr>
              <a:t>I</a:t>
            </a:r>
            <a:r>
              <a:rPr lang="en-US" sz="3200" b="0" i="1" cap="none" spc="0" dirty="0">
                <a:ln w="0"/>
                <a:solidFill>
                  <a:schemeClr val="accent1">
                    <a:lumMod val="75000"/>
                  </a:schemeClr>
                </a:solidFill>
                <a:effectLst>
                  <a:outerShdw blurRad="38100" dist="19050" dir="2700000" algn="tl" rotWithShape="0">
                    <a:schemeClr val="dk1">
                      <a:alpha val="40000"/>
                    </a:schemeClr>
                  </a:outerShdw>
                </a:effectLst>
              </a:rPr>
              <a:t>nside</a:t>
            </a:r>
            <a:r>
              <a:rPr lang="en-US" sz="3200" b="0" cap="none" spc="0" dirty="0">
                <a:ln w="0"/>
                <a:solidFill>
                  <a:schemeClr val="accent1">
                    <a:lumMod val="75000"/>
                  </a:schemeClr>
                </a:solidFill>
                <a:effectLst>
                  <a:outerShdw blurRad="38100" dist="19050" dir="2700000" algn="tl" rotWithShape="0">
                    <a:schemeClr val="dk1">
                      <a:alpha val="40000"/>
                    </a:schemeClr>
                  </a:outerShdw>
                </a:effectLst>
              </a:rPr>
              <a:t> products ?</a:t>
            </a:r>
            <a:endParaRPr lang="fr-FR" sz="3200" b="0" cap="none" spc="0" dirty="0">
              <a:ln w="0"/>
              <a:solidFill>
                <a:schemeClr val="accent1">
                  <a:lumMod val="75000"/>
                </a:schemeClr>
              </a:solidFill>
              <a:effectLst>
                <a:outerShdw blurRad="38100" dist="19050" dir="2700000" algn="tl" rotWithShape="0">
                  <a:schemeClr val="dk1">
                    <a:alpha val="40000"/>
                  </a:schemeClr>
                </a:outerShdw>
              </a:effectLst>
            </a:endParaRPr>
          </a:p>
        </p:txBody>
      </p:sp>
      <p:sp>
        <p:nvSpPr>
          <p:cNvPr id="19" name="Flèche : droite 18">
            <a:extLst>
              <a:ext uri="{FF2B5EF4-FFF2-40B4-BE49-F238E27FC236}">
                <a16:creationId xmlns:a16="http://schemas.microsoft.com/office/drawing/2014/main" id="{DBD68D86-3607-F572-2392-56D355EEA2B0}"/>
              </a:ext>
            </a:extLst>
          </p:cNvPr>
          <p:cNvSpPr/>
          <p:nvPr/>
        </p:nvSpPr>
        <p:spPr>
          <a:xfrm>
            <a:off x="2755817" y="3519509"/>
            <a:ext cx="572203" cy="484632"/>
          </a:xfrm>
          <a:prstGeom prst="rightArrow">
            <a:avLst/>
          </a:prstGeom>
          <a:solidFill>
            <a:srgbClr val="A377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A37747"/>
              </a:solidFill>
            </a:endParaRPr>
          </a:p>
        </p:txBody>
      </p:sp>
      <p:sp>
        <p:nvSpPr>
          <p:cNvPr id="21" name="Rectangle 20">
            <a:extLst>
              <a:ext uri="{FF2B5EF4-FFF2-40B4-BE49-F238E27FC236}">
                <a16:creationId xmlns:a16="http://schemas.microsoft.com/office/drawing/2014/main" id="{9DCA64EC-DF2F-B9A4-6285-69ADC4C70BFA}"/>
              </a:ext>
            </a:extLst>
          </p:cNvPr>
          <p:cNvSpPr/>
          <p:nvPr/>
        </p:nvSpPr>
        <p:spPr>
          <a:xfrm>
            <a:off x="2839414" y="1008354"/>
            <a:ext cx="7263592" cy="954107"/>
          </a:xfrm>
          <a:prstGeom prst="rect">
            <a:avLst/>
          </a:prstGeom>
          <a:noFill/>
        </p:spPr>
        <p:txBody>
          <a:bodyPr wrap="none" lIns="91440" tIns="45720" rIns="91440" bIns="45720">
            <a:spAutoFit/>
          </a:bodyPr>
          <a:lstStyle/>
          <a:p>
            <a:pPr algn="ctr"/>
            <a:r>
              <a:rPr lang="en-US" sz="2800" dirty="0">
                <a:ln w="0"/>
                <a:effectLst>
                  <a:outerShdw blurRad="38100" dist="19050" dir="2700000" algn="tl" rotWithShape="0">
                    <a:schemeClr val="dk1">
                      <a:alpha val="40000"/>
                    </a:schemeClr>
                  </a:outerShdw>
                </a:effectLst>
              </a:rPr>
              <a:t>You need to choose 2 items to made a complete </a:t>
            </a:r>
          </a:p>
          <a:p>
            <a:pPr algn="ctr"/>
            <a:r>
              <a:rPr lang="en-US" sz="2800" dirty="0">
                <a:ln w="0"/>
                <a:effectLst>
                  <a:outerShdw blurRad="38100" dist="19050" dir="2700000" algn="tl" rotWithShape="0">
                    <a:schemeClr val="dk1">
                      <a:alpha val="40000"/>
                    </a:schemeClr>
                  </a:outerShdw>
                </a:effectLst>
              </a:rPr>
              <a:t>focal inside audio solution</a:t>
            </a:r>
            <a:endParaRPr lang="fr-FR" sz="2800" b="0" cap="none" spc="0" dirty="0">
              <a:ln w="0"/>
              <a:solidFill>
                <a:schemeClr val="tx1"/>
              </a:solidFill>
              <a:effectLst>
                <a:outerShdw blurRad="38100" dist="19050" dir="2700000" algn="tl" rotWithShape="0">
                  <a:schemeClr val="dk1">
                    <a:alpha val="40000"/>
                  </a:schemeClr>
                </a:outerShdw>
              </a:effectLst>
            </a:endParaRPr>
          </a:p>
        </p:txBody>
      </p:sp>
      <p:sp>
        <p:nvSpPr>
          <p:cNvPr id="2" name="Flèche : droite 1">
            <a:extLst>
              <a:ext uri="{FF2B5EF4-FFF2-40B4-BE49-F238E27FC236}">
                <a16:creationId xmlns:a16="http://schemas.microsoft.com/office/drawing/2014/main" id="{397C7D3E-05DD-A850-7982-F40A525E415E}"/>
              </a:ext>
            </a:extLst>
          </p:cNvPr>
          <p:cNvSpPr/>
          <p:nvPr/>
        </p:nvSpPr>
        <p:spPr>
          <a:xfrm>
            <a:off x="7194427" y="3570742"/>
            <a:ext cx="572203" cy="484632"/>
          </a:xfrm>
          <a:prstGeom prst="rightArrow">
            <a:avLst/>
          </a:prstGeom>
          <a:solidFill>
            <a:srgbClr val="A377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A37747"/>
              </a:solidFill>
            </a:endParaRPr>
          </a:p>
        </p:txBody>
      </p:sp>
      <p:sp>
        <p:nvSpPr>
          <p:cNvPr id="3" name="Rectangle 2">
            <a:extLst>
              <a:ext uri="{FF2B5EF4-FFF2-40B4-BE49-F238E27FC236}">
                <a16:creationId xmlns:a16="http://schemas.microsoft.com/office/drawing/2014/main" id="{FA739BAB-63D8-BC2E-6506-DA7D3CE9FD45}"/>
              </a:ext>
            </a:extLst>
          </p:cNvPr>
          <p:cNvSpPr/>
          <p:nvPr/>
        </p:nvSpPr>
        <p:spPr>
          <a:xfrm>
            <a:off x="1093662" y="2239495"/>
            <a:ext cx="6683112" cy="830997"/>
          </a:xfrm>
          <a:prstGeom prst="rect">
            <a:avLst/>
          </a:prstGeom>
          <a:noFill/>
        </p:spPr>
        <p:txBody>
          <a:bodyPr wrap="none" lIns="91440" tIns="45720" rIns="91440" bIns="45720">
            <a:spAutoFit/>
          </a:bodyPr>
          <a:lstStyle/>
          <a:p>
            <a:pPr algn="ctr"/>
            <a:r>
              <a:rPr lang="en-US" sz="2400" dirty="0">
                <a:ln w="0"/>
                <a:effectLst>
                  <a:outerShdw blurRad="38100" dist="19050" dir="2700000" algn="tl" rotWithShape="0">
                    <a:schemeClr val="dk1">
                      <a:alpha val="40000"/>
                    </a:schemeClr>
                  </a:outerShdw>
                </a:effectLst>
              </a:rPr>
              <a:t>2/ choose the extension cable for the audio solution</a:t>
            </a:r>
          </a:p>
          <a:p>
            <a:pPr algn="ctr"/>
            <a:r>
              <a:rPr lang="en-US" sz="2400" dirty="0">
                <a:ln w="0"/>
                <a:effectLst>
                  <a:outerShdw blurRad="38100" dist="19050" dir="2700000" algn="tl" rotWithShape="0">
                    <a:schemeClr val="dk1">
                      <a:alpha val="40000"/>
                    </a:schemeClr>
                  </a:outerShdw>
                </a:effectLst>
              </a:rPr>
              <a:t> you want to make to your customer</a:t>
            </a:r>
            <a:endParaRPr lang="fr-FR" sz="2400" b="0" cap="none" spc="0" dirty="0">
              <a:ln w="0"/>
              <a:solidFill>
                <a:schemeClr val="tx1"/>
              </a:solidFill>
              <a:effectLst>
                <a:outerShdw blurRad="38100" dist="19050" dir="2700000" algn="tl" rotWithShape="0">
                  <a:schemeClr val="dk1">
                    <a:alpha val="40000"/>
                  </a:schemeClr>
                </a:outerShdw>
              </a:effectLst>
            </a:endParaRPr>
          </a:p>
        </p:txBody>
      </p:sp>
      <p:pic>
        <p:nvPicPr>
          <p:cNvPr id="7" name="Image 6">
            <a:extLst>
              <a:ext uri="{FF2B5EF4-FFF2-40B4-BE49-F238E27FC236}">
                <a16:creationId xmlns:a16="http://schemas.microsoft.com/office/drawing/2014/main" id="{2D130EAA-FD53-9641-25B0-C2A7BCCCAE7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28020" y="3162078"/>
            <a:ext cx="1571610" cy="1253026"/>
          </a:xfrm>
          <a:prstGeom prst="rect">
            <a:avLst/>
          </a:prstGeom>
        </p:spPr>
      </p:pic>
      <p:sp>
        <p:nvSpPr>
          <p:cNvPr id="4" name="Rectangle 3">
            <a:extLst>
              <a:ext uri="{FF2B5EF4-FFF2-40B4-BE49-F238E27FC236}">
                <a16:creationId xmlns:a16="http://schemas.microsoft.com/office/drawing/2014/main" id="{203C16E1-9128-C098-9A97-E6E511B00689}"/>
              </a:ext>
            </a:extLst>
          </p:cNvPr>
          <p:cNvSpPr/>
          <p:nvPr/>
        </p:nvSpPr>
        <p:spPr>
          <a:xfrm>
            <a:off x="3614408" y="4974852"/>
            <a:ext cx="5457713" cy="707886"/>
          </a:xfrm>
          <a:prstGeom prst="rect">
            <a:avLst/>
          </a:prstGeom>
          <a:noFill/>
        </p:spPr>
        <p:txBody>
          <a:bodyPr wrap="none" lIns="91440" tIns="45720" rIns="91440" bIns="45720">
            <a:spAutoFit/>
          </a:bodyPr>
          <a:lstStyle/>
          <a:p>
            <a:pPr algn="ctr"/>
            <a:r>
              <a:rPr lang="en-US" sz="2000" b="1" dirty="0">
                <a:ln w="0"/>
                <a:solidFill>
                  <a:srgbClr val="FF0000"/>
                </a:solidFill>
                <a:effectLst>
                  <a:outerShdw blurRad="38100" dist="19050" dir="2700000" algn="tl" rotWithShape="0">
                    <a:schemeClr val="dk1">
                      <a:alpha val="40000"/>
                    </a:schemeClr>
                  </a:outerShdw>
                </a:effectLst>
              </a:rPr>
              <a:t>We have developed 4  dedicated extension cables</a:t>
            </a:r>
          </a:p>
          <a:p>
            <a:pPr algn="ctr"/>
            <a:r>
              <a:rPr lang="en-US" sz="2000" b="1" dirty="0">
                <a:ln w="0"/>
                <a:solidFill>
                  <a:srgbClr val="FF0000"/>
                </a:solidFill>
                <a:effectLst>
                  <a:outerShdw blurRad="38100" dist="19050" dir="2700000" algn="tl" rotWithShape="0">
                    <a:schemeClr val="dk1">
                      <a:alpha val="40000"/>
                    </a:schemeClr>
                  </a:outerShdw>
                </a:effectLst>
              </a:rPr>
              <a:t> for each audio solution </a:t>
            </a:r>
            <a:endParaRPr lang="fr-FR" sz="2000" b="1" cap="none" spc="0" dirty="0">
              <a:ln w="0"/>
              <a:solidFill>
                <a:srgbClr val="FF0000"/>
              </a:solidFill>
              <a:effectLst>
                <a:outerShdw blurRad="38100" dist="19050" dir="2700000" algn="tl" rotWithShape="0">
                  <a:schemeClr val="dk1">
                    <a:alpha val="40000"/>
                  </a:schemeClr>
                </a:outerShdw>
              </a:effectLst>
            </a:endParaRPr>
          </a:p>
        </p:txBody>
      </p:sp>
      <p:sp>
        <p:nvSpPr>
          <p:cNvPr id="20" name="Flèche : droite 19">
            <a:extLst>
              <a:ext uri="{FF2B5EF4-FFF2-40B4-BE49-F238E27FC236}">
                <a16:creationId xmlns:a16="http://schemas.microsoft.com/office/drawing/2014/main" id="{2D585201-8D46-98D9-7F79-763A991F04A0}"/>
              </a:ext>
            </a:extLst>
          </p:cNvPr>
          <p:cNvSpPr/>
          <p:nvPr/>
        </p:nvSpPr>
        <p:spPr>
          <a:xfrm rot="16200000">
            <a:off x="5876440" y="4403260"/>
            <a:ext cx="572203" cy="36144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0000"/>
              </a:solidFill>
              <a:highlight>
                <a:srgbClr val="FF0000"/>
              </a:highlight>
            </a:endParaRPr>
          </a:p>
        </p:txBody>
      </p:sp>
      <p:sp>
        <p:nvSpPr>
          <p:cNvPr id="14" name="Signe Plus 13">
            <a:extLst>
              <a:ext uri="{FF2B5EF4-FFF2-40B4-BE49-F238E27FC236}">
                <a16:creationId xmlns:a16="http://schemas.microsoft.com/office/drawing/2014/main" id="{F744B768-C541-86A0-6A52-C889CC968D28}"/>
              </a:ext>
            </a:extLst>
          </p:cNvPr>
          <p:cNvSpPr/>
          <p:nvPr/>
        </p:nvSpPr>
        <p:spPr>
          <a:xfrm>
            <a:off x="4862320" y="3532154"/>
            <a:ext cx="609513" cy="523220"/>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3" name="Image 22">
            <a:extLst>
              <a:ext uri="{FF2B5EF4-FFF2-40B4-BE49-F238E27FC236}">
                <a16:creationId xmlns:a16="http://schemas.microsoft.com/office/drawing/2014/main" id="{15B2F47D-8776-3EB6-A865-4E9B9848CFB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55100" y="3331840"/>
            <a:ext cx="1248336" cy="896167"/>
          </a:xfrm>
          <a:prstGeom prst="rect">
            <a:avLst/>
          </a:prstGeom>
        </p:spPr>
      </p:pic>
      <p:pic>
        <p:nvPicPr>
          <p:cNvPr id="5" name="Image 4">
            <a:extLst>
              <a:ext uri="{FF2B5EF4-FFF2-40B4-BE49-F238E27FC236}">
                <a16:creationId xmlns:a16="http://schemas.microsoft.com/office/drawing/2014/main" id="{1E103BF5-98ED-D39E-6EB1-230D72F2DD9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61780" y="5817282"/>
            <a:ext cx="1128981" cy="810483"/>
          </a:xfrm>
          <a:prstGeom prst="rect">
            <a:avLst/>
          </a:prstGeom>
          <a:ln>
            <a:solidFill>
              <a:schemeClr val="accent2"/>
            </a:solidFill>
          </a:ln>
        </p:spPr>
      </p:pic>
      <p:pic>
        <p:nvPicPr>
          <p:cNvPr id="6" name="Image 5">
            <a:extLst>
              <a:ext uri="{FF2B5EF4-FFF2-40B4-BE49-F238E27FC236}">
                <a16:creationId xmlns:a16="http://schemas.microsoft.com/office/drawing/2014/main" id="{C93B669A-12C9-4889-7F11-E98D045318B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47935" y="5837115"/>
            <a:ext cx="1126400" cy="800500"/>
          </a:xfrm>
          <a:prstGeom prst="rect">
            <a:avLst/>
          </a:prstGeom>
          <a:ln>
            <a:solidFill>
              <a:schemeClr val="accent2"/>
            </a:solidFill>
          </a:ln>
        </p:spPr>
      </p:pic>
      <p:pic>
        <p:nvPicPr>
          <p:cNvPr id="10" name="Image 9">
            <a:extLst>
              <a:ext uri="{FF2B5EF4-FFF2-40B4-BE49-F238E27FC236}">
                <a16:creationId xmlns:a16="http://schemas.microsoft.com/office/drawing/2014/main" id="{6CDDBEFD-4919-61F4-19E3-5D26553D0D1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31051" y="5842751"/>
            <a:ext cx="1118070" cy="799469"/>
          </a:xfrm>
          <a:prstGeom prst="rect">
            <a:avLst/>
          </a:prstGeom>
          <a:ln>
            <a:solidFill>
              <a:srgbClr val="A37747"/>
            </a:solidFill>
          </a:ln>
        </p:spPr>
      </p:pic>
      <p:pic>
        <p:nvPicPr>
          <p:cNvPr id="12" name="Image 11">
            <a:extLst>
              <a:ext uri="{FF2B5EF4-FFF2-40B4-BE49-F238E27FC236}">
                <a16:creationId xmlns:a16="http://schemas.microsoft.com/office/drawing/2014/main" id="{7D8F9278-D703-25C2-989A-C2FBCD8AF53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983666" y="5842751"/>
            <a:ext cx="1118070" cy="799469"/>
          </a:xfrm>
          <a:prstGeom prst="rect">
            <a:avLst/>
          </a:prstGeom>
          <a:ln>
            <a:solidFill>
              <a:schemeClr val="accent2"/>
            </a:solidFill>
          </a:ln>
        </p:spPr>
      </p:pic>
    </p:spTree>
    <p:extLst>
      <p:ext uri="{BB962C8B-B14F-4D97-AF65-F5344CB8AC3E}">
        <p14:creationId xmlns:p14="http://schemas.microsoft.com/office/powerpoint/2010/main" val="29086651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23022D-D1F3-E145-5209-35CB06411819}"/>
              </a:ext>
            </a:extLst>
          </p:cNvPr>
          <p:cNvSpPr/>
          <p:nvPr/>
        </p:nvSpPr>
        <p:spPr>
          <a:xfrm>
            <a:off x="904126" y="0"/>
            <a:ext cx="11287874"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18" name="Rectangle 17">
            <a:extLst>
              <a:ext uri="{FF2B5EF4-FFF2-40B4-BE49-F238E27FC236}">
                <a16:creationId xmlns:a16="http://schemas.microsoft.com/office/drawing/2014/main" id="{14CE59EE-1C6A-E2B3-8882-5185217F6791}"/>
              </a:ext>
            </a:extLst>
          </p:cNvPr>
          <p:cNvSpPr/>
          <p:nvPr/>
        </p:nvSpPr>
        <p:spPr>
          <a:xfrm>
            <a:off x="2508663" y="254021"/>
            <a:ext cx="7844776" cy="584775"/>
          </a:xfrm>
          <a:prstGeom prst="rect">
            <a:avLst/>
          </a:prstGeom>
          <a:noFill/>
        </p:spPr>
        <p:txBody>
          <a:bodyPr wrap="none" lIns="91440" tIns="45720" rIns="91440" bIns="45720">
            <a:spAutoFit/>
          </a:bodyPr>
          <a:lstStyle/>
          <a:p>
            <a:pPr algn="ctr"/>
            <a:r>
              <a:rPr lang="en-US" sz="3200" dirty="0">
                <a:ln w="0"/>
                <a:solidFill>
                  <a:schemeClr val="accent1">
                    <a:lumMod val="75000"/>
                  </a:schemeClr>
                </a:solidFill>
                <a:effectLst>
                  <a:outerShdw blurRad="38100" dist="19050" dir="2700000" algn="tl" rotWithShape="0">
                    <a:schemeClr val="dk1">
                      <a:alpha val="40000"/>
                    </a:schemeClr>
                  </a:outerShdw>
                </a:effectLst>
              </a:rPr>
              <a:t>H</a:t>
            </a:r>
            <a:r>
              <a:rPr lang="en-US" sz="3200" b="0" cap="none" spc="0" dirty="0">
                <a:ln w="0"/>
                <a:solidFill>
                  <a:schemeClr val="accent1">
                    <a:lumMod val="75000"/>
                  </a:schemeClr>
                </a:solidFill>
                <a:effectLst>
                  <a:outerShdw blurRad="38100" dist="19050" dir="2700000" algn="tl" rotWithShape="0">
                    <a:schemeClr val="dk1">
                      <a:alpha val="40000"/>
                    </a:schemeClr>
                  </a:outerShdw>
                </a:effectLst>
              </a:rPr>
              <a:t>ow to simply connect Focal </a:t>
            </a:r>
            <a:r>
              <a:rPr lang="en-US" sz="3200" i="1" dirty="0">
                <a:ln w="0"/>
                <a:solidFill>
                  <a:schemeClr val="accent1">
                    <a:lumMod val="75000"/>
                  </a:schemeClr>
                </a:solidFill>
                <a:effectLst>
                  <a:outerShdw blurRad="38100" dist="19050" dir="2700000" algn="tl" rotWithShape="0">
                    <a:schemeClr val="dk1">
                      <a:alpha val="40000"/>
                    </a:schemeClr>
                  </a:outerShdw>
                </a:effectLst>
              </a:rPr>
              <a:t>I</a:t>
            </a:r>
            <a:r>
              <a:rPr lang="en-US" sz="3200" b="0" i="1" cap="none" spc="0" dirty="0">
                <a:ln w="0"/>
                <a:solidFill>
                  <a:schemeClr val="accent1">
                    <a:lumMod val="75000"/>
                  </a:schemeClr>
                </a:solidFill>
                <a:effectLst>
                  <a:outerShdw blurRad="38100" dist="19050" dir="2700000" algn="tl" rotWithShape="0">
                    <a:schemeClr val="dk1">
                      <a:alpha val="40000"/>
                    </a:schemeClr>
                  </a:outerShdw>
                </a:effectLst>
              </a:rPr>
              <a:t>nside</a:t>
            </a:r>
            <a:r>
              <a:rPr lang="en-US" sz="3200" b="0" cap="none" spc="0" dirty="0">
                <a:ln w="0"/>
                <a:solidFill>
                  <a:schemeClr val="accent1">
                    <a:lumMod val="75000"/>
                  </a:schemeClr>
                </a:solidFill>
                <a:effectLst>
                  <a:outerShdw blurRad="38100" dist="19050" dir="2700000" algn="tl" rotWithShape="0">
                    <a:schemeClr val="dk1">
                      <a:alpha val="40000"/>
                    </a:schemeClr>
                  </a:outerShdw>
                </a:effectLst>
              </a:rPr>
              <a:t> products ?</a:t>
            </a:r>
            <a:endParaRPr lang="fr-FR" sz="3200" b="0" cap="none" spc="0" dirty="0">
              <a:ln w="0"/>
              <a:solidFill>
                <a:schemeClr val="accent1">
                  <a:lumMod val="75000"/>
                </a:schemeClr>
              </a:solidFill>
              <a:effectLst>
                <a:outerShdw blurRad="38100" dist="19050" dir="2700000" algn="tl" rotWithShape="0">
                  <a:schemeClr val="dk1">
                    <a:alpha val="40000"/>
                  </a:schemeClr>
                </a:outerShdw>
              </a:effectLst>
            </a:endParaRPr>
          </a:p>
        </p:txBody>
      </p:sp>
      <p:pic>
        <p:nvPicPr>
          <p:cNvPr id="26" name="Image 25">
            <a:extLst>
              <a:ext uri="{FF2B5EF4-FFF2-40B4-BE49-F238E27FC236}">
                <a16:creationId xmlns:a16="http://schemas.microsoft.com/office/drawing/2014/main" id="{E560A239-8753-836E-B885-CD5EE7EE61CD}"/>
              </a:ext>
            </a:extLst>
          </p:cNvPr>
          <p:cNvPicPr>
            <a:picLocks noChangeAspect="1"/>
          </p:cNvPicPr>
          <p:nvPr/>
        </p:nvPicPr>
        <p:blipFill>
          <a:blip r:embed="rId3"/>
          <a:stretch>
            <a:fillRect/>
          </a:stretch>
        </p:blipFill>
        <p:spPr>
          <a:xfrm>
            <a:off x="6819025" y="4194871"/>
            <a:ext cx="4138179" cy="2216204"/>
          </a:xfrm>
          <a:prstGeom prst="rect">
            <a:avLst/>
          </a:prstGeom>
        </p:spPr>
      </p:pic>
      <p:pic>
        <p:nvPicPr>
          <p:cNvPr id="27" name="Image 26">
            <a:extLst>
              <a:ext uri="{FF2B5EF4-FFF2-40B4-BE49-F238E27FC236}">
                <a16:creationId xmlns:a16="http://schemas.microsoft.com/office/drawing/2014/main" id="{E660F26B-CD98-41FE-AF1A-375ED05A0B1B}"/>
              </a:ext>
            </a:extLst>
          </p:cNvPr>
          <p:cNvPicPr>
            <a:picLocks noChangeAspect="1"/>
          </p:cNvPicPr>
          <p:nvPr/>
        </p:nvPicPr>
        <p:blipFill>
          <a:blip r:embed="rId4"/>
          <a:stretch>
            <a:fillRect/>
          </a:stretch>
        </p:blipFill>
        <p:spPr>
          <a:xfrm>
            <a:off x="1920268" y="1632194"/>
            <a:ext cx="4070398" cy="2216204"/>
          </a:xfrm>
          <a:prstGeom prst="rect">
            <a:avLst/>
          </a:prstGeom>
        </p:spPr>
      </p:pic>
      <p:pic>
        <p:nvPicPr>
          <p:cNvPr id="28" name="Image 27">
            <a:extLst>
              <a:ext uri="{FF2B5EF4-FFF2-40B4-BE49-F238E27FC236}">
                <a16:creationId xmlns:a16="http://schemas.microsoft.com/office/drawing/2014/main" id="{9ECF3DA6-BD61-C400-A727-221ACEEE28F3}"/>
              </a:ext>
            </a:extLst>
          </p:cNvPr>
          <p:cNvPicPr>
            <a:picLocks noChangeAspect="1"/>
          </p:cNvPicPr>
          <p:nvPr/>
        </p:nvPicPr>
        <p:blipFill>
          <a:blip r:embed="rId5"/>
          <a:stretch>
            <a:fillRect/>
          </a:stretch>
        </p:blipFill>
        <p:spPr>
          <a:xfrm>
            <a:off x="6819026" y="1632194"/>
            <a:ext cx="4138180" cy="2216204"/>
          </a:xfrm>
          <a:prstGeom prst="rect">
            <a:avLst/>
          </a:prstGeom>
        </p:spPr>
      </p:pic>
      <p:pic>
        <p:nvPicPr>
          <p:cNvPr id="29" name="Image 28">
            <a:extLst>
              <a:ext uri="{FF2B5EF4-FFF2-40B4-BE49-F238E27FC236}">
                <a16:creationId xmlns:a16="http://schemas.microsoft.com/office/drawing/2014/main" id="{C1178259-D056-5D1C-479F-1A7497FF6113}"/>
              </a:ext>
            </a:extLst>
          </p:cNvPr>
          <p:cNvPicPr>
            <a:picLocks noChangeAspect="1"/>
          </p:cNvPicPr>
          <p:nvPr/>
        </p:nvPicPr>
        <p:blipFill>
          <a:blip r:embed="rId6"/>
          <a:stretch>
            <a:fillRect/>
          </a:stretch>
        </p:blipFill>
        <p:spPr>
          <a:xfrm>
            <a:off x="1981069" y="4217928"/>
            <a:ext cx="3948796" cy="2216204"/>
          </a:xfrm>
          <a:prstGeom prst="rect">
            <a:avLst/>
          </a:prstGeom>
        </p:spPr>
      </p:pic>
      <p:sp>
        <p:nvSpPr>
          <p:cNvPr id="30" name="Rectangle 29">
            <a:extLst>
              <a:ext uri="{FF2B5EF4-FFF2-40B4-BE49-F238E27FC236}">
                <a16:creationId xmlns:a16="http://schemas.microsoft.com/office/drawing/2014/main" id="{12BD2E40-3938-06D9-05BA-73AED7B45BF6}"/>
              </a:ext>
            </a:extLst>
          </p:cNvPr>
          <p:cNvSpPr/>
          <p:nvPr/>
        </p:nvSpPr>
        <p:spPr>
          <a:xfrm>
            <a:off x="2284179" y="935738"/>
            <a:ext cx="8293745" cy="523220"/>
          </a:xfrm>
          <a:prstGeom prst="rect">
            <a:avLst/>
          </a:prstGeom>
          <a:noFill/>
        </p:spPr>
        <p:txBody>
          <a:bodyPr wrap="none" lIns="91440" tIns="45720" rIns="91440" bIns="45720">
            <a:spAutoFit/>
          </a:bodyPr>
          <a:lstStyle/>
          <a:p>
            <a:pPr algn="ctr"/>
            <a:r>
              <a:rPr lang="en-US" sz="2800" dirty="0">
                <a:ln w="0"/>
                <a:effectLst>
                  <a:outerShdw blurRad="38100" dist="19050" dir="2700000" algn="tl" rotWithShape="0">
                    <a:schemeClr val="dk1">
                      <a:alpha val="40000"/>
                    </a:schemeClr>
                  </a:outerShdw>
                </a:effectLst>
              </a:rPr>
              <a:t>4 extensions cable for all audio solutions, and all brands</a:t>
            </a:r>
          </a:p>
        </p:txBody>
      </p:sp>
      <p:sp>
        <p:nvSpPr>
          <p:cNvPr id="31" name="Rectangle 30">
            <a:extLst>
              <a:ext uri="{FF2B5EF4-FFF2-40B4-BE49-F238E27FC236}">
                <a16:creationId xmlns:a16="http://schemas.microsoft.com/office/drawing/2014/main" id="{9BA1D49E-670E-6722-2711-1B1197AE2D09}"/>
              </a:ext>
            </a:extLst>
          </p:cNvPr>
          <p:cNvSpPr/>
          <p:nvPr/>
        </p:nvSpPr>
        <p:spPr>
          <a:xfrm>
            <a:off x="3260666" y="3767943"/>
            <a:ext cx="1345240" cy="307777"/>
          </a:xfrm>
          <a:prstGeom prst="rect">
            <a:avLst/>
          </a:prstGeom>
          <a:noFill/>
        </p:spPr>
        <p:txBody>
          <a:bodyPr wrap="none" lIns="91440" tIns="45720" rIns="91440" bIns="45720">
            <a:spAutoFit/>
          </a:bodyPr>
          <a:lstStyle/>
          <a:p>
            <a:pPr algn="ctr"/>
            <a:r>
              <a:rPr lang="en-US" sz="1400" dirty="0">
                <a:ln w="0"/>
                <a:effectLst>
                  <a:outerShdw blurRad="38100" dist="19050" dir="2700000" algn="tl" rotWithShape="0">
                    <a:schemeClr val="dk1">
                      <a:alpha val="40000"/>
                    </a:schemeClr>
                  </a:outerShdw>
                </a:effectLst>
              </a:rPr>
              <a:t>IW IMP EXT 150</a:t>
            </a:r>
          </a:p>
        </p:txBody>
      </p:sp>
      <p:sp>
        <p:nvSpPr>
          <p:cNvPr id="32" name="Rectangle 31">
            <a:extLst>
              <a:ext uri="{FF2B5EF4-FFF2-40B4-BE49-F238E27FC236}">
                <a16:creationId xmlns:a16="http://schemas.microsoft.com/office/drawing/2014/main" id="{C7416DEC-A822-4A73-D585-305E5BD1925C}"/>
              </a:ext>
            </a:extLst>
          </p:cNvPr>
          <p:cNvSpPr/>
          <p:nvPr/>
        </p:nvSpPr>
        <p:spPr>
          <a:xfrm>
            <a:off x="8504225" y="3757440"/>
            <a:ext cx="989373" cy="307777"/>
          </a:xfrm>
          <a:prstGeom prst="rect">
            <a:avLst/>
          </a:prstGeom>
          <a:noFill/>
        </p:spPr>
        <p:txBody>
          <a:bodyPr wrap="none" lIns="91440" tIns="45720" rIns="91440" bIns="45720">
            <a:spAutoFit/>
          </a:bodyPr>
          <a:lstStyle/>
          <a:p>
            <a:pPr algn="ctr"/>
            <a:r>
              <a:rPr lang="en-US" sz="1400" dirty="0">
                <a:ln w="0"/>
                <a:effectLst>
                  <a:outerShdw blurRad="38100" dist="19050" dir="2700000" algn="tl" rotWithShape="0">
                    <a:schemeClr val="dk1">
                      <a:alpha val="40000"/>
                    </a:schemeClr>
                  </a:outerShdw>
                </a:effectLst>
              </a:rPr>
              <a:t>IW IMP 2.1</a:t>
            </a:r>
          </a:p>
        </p:txBody>
      </p:sp>
      <p:sp>
        <p:nvSpPr>
          <p:cNvPr id="33" name="Rectangle 32">
            <a:extLst>
              <a:ext uri="{FF2B5EF4-FFF2-40B4-BE49-F238E27FC236}">
                <a16:creationId xmlns:a16="http://schemas.microsoft.com/office/drawing/2014/main" id="{05840163-2035-3EC9-D1AF-A8AB6272AD92}"/>
              </a:ext>
            </a:extLst>
          </p:cNvPr>
          <p:cNvSpPr/>
          <p:nvPr/>
        </p:nvSpPr>
        <p:spPr>
          <a:xfrm>
            <a:off x="8514499" y="6418224"/>
            <a:ext cx="989373" cy="307777"/>
          </a:xfrm>
          <a:prstGeom prst="rect">
            <a:avLst/>
          </a:prstGeom>
          <a:noFill/>
        </p:spPr>
        <p:txBody>
          <a:bodyPr wrap="none" lIns="91440" tIns="45720" rIns="91440" bIns="45720">
            <a:spAutoFit/>
          </a:bodyPr>
          <a:lstStyle/>
          <a:p>
            <a:pPr algn="ctr"/>
            <a:r>
              <a:rPr lang="en-US" sz="1400" dirty="0">
                <a:ln w="0"/>
                <a:effectLst>
                  <a:outerShdw blurRad="38100" dist="19050" dir="2700000" algn="tl" rotWithShape="0">
                    <a:schemeClr val="dk1">
                      <a:alpha val="40000"/>
                    </a:schemeClr>
                  </a:outerShdw>
                </a:effectLst>
              </a:rPr>
              <a:t>IW IMP 2.2</a:t>
            </a:r>
          </a:p>
        </p:txBody>
      </p:sp>
      <p:sp>
        <p:nvSpPr>
          <p:cNvPr id="34" name="Rectangle 33">
            <a:extLst>
              <a:ext uri="{FF2B5EF4-FFF2-40B4-BE49-F238E27FC236}">
                <a16:creationId xmlns:a16="http://schemas.microsoft.com/office/drawing/2014/main" id="{A39CE784-BBF6-5F32-A42E-30F318F723B7}"/>
              </a:ext>
            </a:extLst>
          </p:cNvPr>
          <p:cNvSpPr/>
          <p:nvPr/>
        </p:nvSpPr>
        <p:spPr>
          <a:xfrm>
            <a:off x="3212576" y="6418103"/>
            <a:ext cx="1441420" cy="307777"/>
          </a:xfrm>
          <a:prstGeom prst="rect">
            <a:avLst/>
          </a:prstGeom>
          <a:noFill/>
        </p:spPr>
        <p:txBody>
          <a:bodyPr wrap="none" lIns="91440" tIns="45720" rIns="91440" bIns="45720">
            <a:spAutoFit/>
          </a:bodyPr>
          <a:lstStyle/>
          <a:p>
            <a:pPr algn="ctr"/>
            <a:r>
              <a:rPr lang="en-US" sz="1400" dirty="0">
                <a:ln w="0"/>
                <a:effectLst>
                  <a:outerShdw blurRad="38100" dist="19050" dir="2700000" algn="tl" rotWithShape="0">
                    <a:schemeClr val="dk1">
                      <a:alpha val="40000"/>
                    </a:schemeClr>
                  </a:outerShdw>
                </a:effectLst>
              </a:rPr>
              <a:t>IW BMW IMP 2.1</a:t>
            </a:r>
          </a:p>
        </p:txBody>
      </p:sp>
      <p:sp>
        <p:nvSpPr>
          <p:cNvPr id="35" name="Rectangle 34">
            <a:extLst>
              <a:ext uri="{FF2B5EF4-FFF2-40B4-BE49-F238E27FC236}">
                <a16:creationId xmlns:a16="http://schemas.microsoft.com/office/drawing/2014/main" id="{D924AFB4-2E26-F663-6B28-F91B03598892}"/>
              </a:ext>
            </a:extLst>
          </p:cNvPr>
          <p:cNvSpPr/>
          <p:nvPr/>
        </p:nvSpPr>
        <p:spPr>
          <a:xfrm>
            <a:off x="3197389" y="3755863"/>
            <a:ext cx="1456607" cy="312970"/>
          </a:xfrm>
          <a:prstGeom prst="rect">
            <a:avLst/>
          </a:prstGeom>
          <a:noFill/>
          <a:ln>
            <a:solidFill>
              <a:srgbClr val="A37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35">
            <a:extLst>
              <a:ext uri="{FF2B5EF4-FFF2-40B4-BE49-F238E27FC236}">
                <a16:creationId xmlns:a16="http://schemas.microsoft.com/office/drawing/2014/main" id="{75328866-377E-4DCB-AA81-A3F65A2DCE19}"/>
              </a:ext>
            </a:extLst>
          </p:cNvPr>
          <p:cNvSpPr/>
          <p:nvPr/>
        </p:nvSpPr>
        <p:spPr>
          <a:xfrm>
            <a:off x="8242002" y="3752776"/>
            <a:ext cx="1456607" cy="312970"/>
          </a:xfrm>
          <a:prstGeom prst="rect">
            <a:avLst/>
          </a:prstGeom>
          <a:noFill/>
          <a:ln>
            <a:solidFill>
              <a:srgbClr val="A37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36">
            <a:extLst>
              <a:ext uri="{FF2B5EF4-FFF2-40B4-BE49-F238E27FC236}">
                <a16:creationId xmlns:a16="http://schemas.microsoft.com/office/drawing/2014/main" id="{DA6388F7-029A-3286-7C3C-CDE217EF3064}"/>
              </a:ext>
            </a:extLst>
          </p:cNvPr>
          <p:cNvSpPr/>
          <p:nvPr/>
        </p:nvSpPr>
        <p:spPr>
          <a:xfrm>
            <a:off x="8220542" y="6406916"/>
            <a:ext cx="1456607" cy="312970"/>
          </a:xfrm>
          <a:prstGeom prst="rect">
            <a:avLst/>
          </a:prstGeom>
          <a:noFill/>
          <a:ln>
            <a:solidFill>
              <a:srgbClr val="A37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Rectangle 37">
            <a:extLst>
              <a:ext uri="{FF2B5EF4-FFF2-40B4-BE49-F238E27FC236}">
                <a16:creationId xmlns:a16="http://schemas.microsoft.com/office/drawing/2014/main" id="{A7E061F5-C132-2C1B-16A5-66DD50353D89}"/>
              </a:ext>
            </a:extLst>
          </p:cNvPr>
          <p:cNvSpPr/>
          <p:nvPr/>
        </p:nvSpPr>
        <p:spPr>
          <a:xfrm>
            <a:off x="3212576" y="6406916"/>
            <a:ext cx="1456607" cy="312970"/>
          </a:xfrm>
          <a:prstGeom prst="rect">
            <a:avLst/>
          </a:prstGeom>
          <a:noFill/>
          <a:ln>
            <a:solidFill>
              <a:srgbClr val="A37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458378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23022D-D1F3-E145-5209-35CB06411819}"/>
              </a:ext>
            </a:extLst>
          </p:cNvPr>
          <p:cNvSpPr/>
          <p:nvPr/>
        </p:nvSpPr>
        <p:spPr>
          <a:xfrm>
            <a:off x="904126" y="0"/>
            <a:ext cx="11287874"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18" name="Rectangle 17">
            <a:extLst>
              <a:ext uri="{FF2B5EF4-FFF2-40B4-BE49-F238E27FC236}">
                <a16:creationId xmlns:a16="http://schemas.microsoft.com/office/drawing/2014/main" id="{14CE59EE-1C6A-E2B3-8882-5185217F6791}"/>
              </a:ext>
            </a:extLst>
          </p:cNvPr>
          <p:cNvSpPr/>
          <p:nvPr/>
        </p:nvSpPr>
        <p:spPr>
          <a:xfrm>
            <a:off x="2508663" y="254021"/>
            <a:ext cx="7844776" cy="584775"/>
          </a:xfrm>
          <a:prstGeom prst="rect">
            <a:avLst/>
          </a:prstGeom>
          <a:noFill/>
        </p:spPr>
        <p:txBody>
          <a:bodyPr wrap="none" lIns="91440" tIns="45720" rIns="91440" bIns="45720">
            <a:spAutoFit/>
          </a:bodyPr>
          <a:lstStyle/>
          <a:p>
            <a:pPr algn="ctr"/>
            <a:r>
              <a:rPr lang="en-US" sz="3200" dirty="0">
                <a:ln w="0"/>
                <a:solidFill>
                  <a:schemeClr val="accent1">
                    <a:lumMod val="75000"/>
                  </a:schemeClr>
                </a:solidFill>
                <a:effectLst>
                  <a:outerShdw blurRad="38100" dist="19050" dir="2700000" algn="tl" rotWithShape="0">
                    <a:schemeClr val="dk1">
                      <a:alpha val="40000"/>
                    </a:schemeClr>
                  </a:outerShdw>
                </a:effectLst>
              </a:rPr>
              <a:t>H</a:t>
            </a:r>
            <a:r>
              <a:rPr lang="en-US" sz="3200" b="0" cap="none" spc="0" dirty="0">
                <a:ln w="0"/>
                <a:solidFill>
                  <a:schemeClr val="accent1">
                    <a:lumMod val="75000"/>
                  </a:schemeClr>
                </a:solidFill>
                <a:effectLst>
                  <a:outerShdw blurRad="38100" dist="19050" dir="2700000" algn="tl" rotWithShape="0">
                    <a:schemeClr val="dk1">
                      <a:alpha val="40000"/>
                    </a:schemeClr>
                  </a:outerShdw>
                </a:effectLst>
              </a:rPr>
              <a:t>ow to simply connect Focal </a:t>
            </a:r>
            <a:r>
              <a:rPr lang="en-US" sz="3200" i="1" dirty="0">
                <a:ln w="0"/>
                <a:solidFill>
                  <a:schemeClr val="accent1">
                    <a:lumMod val="75000"/>
                  </a:schemeClr>
                </a:solidFill>
                <a:effectLst>
                  <a:outerShdw blurRad="38100" dist="19050" dir="2700000" algn="tl" rotWithShape="0">
                    <a:schemeClr val="dk1">
                      <a:alpha val="40000"/>
                    </a:schemeClr>
                  </a:outerShdw>
                </a:effectLst>
              </a:rPr>
              <a:t>I</a:t>
            </a:r>
            <a:r>
              <a:rPr lang="en-US" sz="3200" b="0" i="1" cap="none" spc="0" dirty="0">
                <a:ln w="0"/>
                <a:solidFill>
                  <a:schemeClr val="accent1">
                    <a:lumMod val="75000"/>
                  </a:schemeClr>
                </a:solidFill>
                <a:effectLst>
                  <a:outerShdw blurRad="38100" dist="19050" dir="2700000" algn="tl" rotWithShape="0">
                    <a:schemeClr val="dk1">
                      <a:alpha val="40000"/>
                    </a:schemeClr>
                  </a:outerShdw>
                </a:effectLst>
              </a:rPr>
              <a:t>nside</a:t>
            </a:r>
            <a:r>
              <a:rPr lang="en-US" sz="3200" b="0" cap="none" spc="0" dirty="0">
                <a:ln w="0"/>
                <a:solidFill>
                  <a:schemeClr val="accent1">
                    <a:lumMod val="75000"/>
                  </a:schemeClr>
                </a:solidFill>
                <a:effectLst>
                  <a:outerShdw blurRad="38100" dist="19050" dir="2700000" algn="tl" rotWithShape="0">
                    <a:schemeClr val="dk1">
                      <a:alpha val="40000"/>
                    </a:schemeClr>
                  </a:outerShdw>
                </a:effectLst>
              </a:rPr>
              <a:t> products ?</a:t>
            </a:r>
            <a:endParaRPr lang="fr-FR" sz="3200" b="0" cap="none" spc="0" dirty="0">
              <a:ln w="0"/>
              <a:solidFill>
                <a:schemeClr val="accent1">
                  <a:lumMod val="75000"/>
                </a:schemeClr>
              </a:solidFill>
              <a:effectLst>
                <a:outerShdw blurRad="38100" dist="19050" dir="2700000" algn="tl" rotWithShape="0">
                  <a:schemeClr val="dk1">
                    <a:alpha val="40000"/>
                  </a:schemeClr>
                </a:outerShdw>
              </a:effectLst>
            </a:endParaRPr>
          </a:p>
        </p:txBody>
      </p:sp>
      <p:pic>
        <p:nvPicPr>
          <p:cNvPr id="2" name="Image 1">
            <a:extLst>
              <a:ext uri="{FF2B5EF4-FFF2-40B4-BE49-F238E27FC236}">
                <a16:creationId xmlns:a16="http://schemas.microsoft.com/office/drawing/2014/main" id="{91FCF0A3-5489-04E5-4409-4CD94D54B2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9984" y="3220672"/>
            <a:ext cx="3360027" cy="2678909"/>
          </a:xfrm>
          <a:prstGeom prst="rect">
            <a:avLst/>
          </a:prstGeom>
        </p:spPr>
      </p:pic>
      <p:pic>
        <p:nvPicPr>
          <p:cNvPr id="3" name="Image 2">
            <a:extLst>
              <a:ext uri="{FF2B5EF4-FFF2-40B4-BE49-F238E27FC236}">
                <a16:creationId xmlns:a16="http://schemas.microsoft.com/office/drawing/2014/main" id="{2F72E649-F9E2-4F6D-4239-538B8181E2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0280" y="3266157"/>
            <a:ext cx="3441451" cy="2470581"/>
          </a:xfrm>
          <a:prstGeom prst="rect">
            <a:avLst/>
          </a:prstGeom>
        </p:spPr>
      </p:pic>
      <p:sp>
        <p:nvSpPr>
          <p:cNvPr id="4" name="Signe Plus 3">
            <a:extLst>
              <a:ext uri="{FF2B5EF4-FFF2-40B4-BE49-F238E27FC236}">
                <a16:creationId xmlns:a16="http://schemas.microsoft.com/office/drawing/2014/main" id="{5BB08925-B2F1-4C0E-5B3B-0822F86CF3EF}"/>
              </a:ext>
            </a:extLst>
          </p:cNvPr>
          <p:cNvSpPr/>
          <p:nvPr/>
        </p:nvSpPr>
        <p:spPr>
          <a:xfrm>
            <a:off x="5710719" y="4183224"/>
            <a:ext cx="914400" cy="914400"/>
          </a:xfrm>
          <a:prstGeom prst="mathPlus">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6E6C497A-28A2-2518-CAF6-355E88510E0C}"/>
              </a:ext>
            </a:extLst>
          </p:cNvPr>
          <p:cNvSpPr/>
          <p:nvPr/>
        </p:nvSpPr>
        <p:spPr>
          <a:xfrm>
            <a:off x="2380287" y="1156679"/>
            <a:ext cx="8335552" cy="2246769"/>
          </a:xfrm>
          <a:prstGeom prst="rect">
            <a:avLst/>
          </a:prstGeom>
          <a:noFill/>
        </p:spPr>
        <p:txBody>
          <a:bodyPr wrap="none" lIns="91440" tIns="45720" rIns="91440" bIns="45720">
            <a:spAutoFit/>
          </a:bodyPr>
          <a:lstStyle/>
          <a:p>
            <a:pPr algn="ctr"/>
            <a:r>
              <a:rPr lang="en-US" sz="2800" dirty="0">
                <a:ln w="0"/>
                <a:effectLst>
                  <a:outerShdw blurRad="38100" dist="19050" dir="2700000" algn="tl" rotWithShape="0">
                    <a:schemeClr val="dk1">
                      <a:alpha val="40000"/>
                    </a:schemeClr>
                  </a:outerShdw>
                </a:effectLst>
              </a:rPr>
              <a:t>it's simple:</a:t>
            </a:r>
          </a:p>
          <a:p>
            <a:pPr algn="ctr"/>
            <a:r>
              <a:rPr lang="en-US" sz="2800" dirty="0">
                <a:ln w="0"/>
                <a:effectLst>
                  <a:outerShdw blurRad="38100" dist="19050" dir="2700000" algn="tl" rotWithShape="0">
                    <a:schemeClr val="dk1">
                      <a:alpha val="40000"/>
                    </a:schemeClr>
                  </a:outerShdw>
                </a:effectLst>
              </a:rPr>
              <a:t> </a:t>
            </a:r>
          </a:p>
          <a:p>
            <a:pPr algn="ctr"/>
            <a:r>
              <a:rPr lang="en-US" sz="2800" dirty="0">
                <a:ln w="0"/>
                <a:effectLst>
                  <a:outerShdw blurRad="38100" dist="19050" dir="2700000" algn="tl" rotWithShape="0">
                    <a:schemeClr val="dk1">
                      <a:alpha val="40000"/>
                    </a:schemeClr>
                  </a:outerShdw>
                </a:effectLst>
              </a:rPr>
              <a:t>choose your car head unit Y ISO harness, </a:t>
            </a:r>
          </a:p>
          <a:p>
            <a:pPr algn="ctr"/>
            <a:r>
              <a:rPr lang="en-US" sz="2800" dirty="0">
                <a:ln w="0"/>
                <a:effectLst>
                  <a:outerShdw blurRad="38100" dist="19050" dir="2700000" algn="tl" rotWithShape="0">
                    <a:schemeClr val="dk1">
                      <a:alpha val="40000"/>
                    </a:schemeClr>
                  </a:outerShdw>
                </a:effectLst>
              </a:rPr>
              <a:t>and the extension cable of the audio option you want....</a:t>
            </a:r>
          </a:p>
          <a:p>
            <a:pPr algn="ctr"/>
            <a:r>
              <a:rPr lang="en-US" sz="2800" dirty="0">
                <a:ln w="0"/>
                <a:effectLst>
                  <a:outerShdw blurRad="38100" dist="19050" dir="2700000" algn="tl" rotWithShape="0">
                    <a:schemeClr val="dk1">
                      <a:alpha val="40000"/>
                    </a:schemeClr>
                  </a:outerShdw>
                </a:effectLst>
              </a:rPr>
              <a:t>Fast, easy and plug and play</a:t>
            </a:r>
          </a:p>
        </p:txBody>
      </p:sp>
      <p:sp>
        <p:nvSpPr>
          <p:cNvPr id="6" name="Rectangle 5">
            <a:extLst>
              <a:ext uri="{FF2B5EF4-FFF2-40B4-BE49-F238E27FC236}">
                <a16:creationId xmlns:a16="http://schemas.microsoft.com/office/drawing/2014/main" id="{204C3447-7CBB-1C16-6A80-B228B09BB25F}"/>
              </a:ext>
            </a:extLst>
          </p:cNvPr>
          <p:cNvSpPr/>
          <p:nvPr/>
        </p:nvSpPr>
        <p:spPr>
          <a:xfrm>
            <a:off x="7399178" y="5647443"/>
            <a:ext cx="2642838" cy="738664"/>
          </a:xfrm>
          <a:prstGeom prst="rect">
            <a:avLst/>
          </a:prstGeom>
          <a:noFill/>
        </p:spPr>
        <p:txBody>
          <a:bodyPr wrap="none" lIns="91440" tIns="45720" rIns="91440" bIns="45720">
            <a:spAutoFit/>
          </a:bodyPr>
          <a:lstStyle/>
          <a:p>
            <a:pPr algn="ctr"/>
            <a:r>
              <a:rPr lang="en-US" sz="2800" dirty="0">
                <a:ln w="0"/>
                <a:effectLst>
                  <a:outerShdw blurRad="38100" dist="19050" dir="2700000" algn="tl" rotWithShape="0">
                    <a:schemeClr val="dk1">
                      <a:alpha val="40000"/>
                    </a:schemeClr>
                  </a:outerShdw>
                </a:effectLst>
              </a:rPr>
              <a:t>Extension cable</a:t>
            </a:r>
          </a:p>
          <a:p>
            <a:pPr algn="ctr"/>
            <a:r>
              <a:rPr lang="en-US" sz="1400" dirty="0">
                <a:ln w="0"/>
                <a:effectLst>
                  <a:outerShdw blurRad="38100" dist="19050" dir="2700000" algn="tl" rotWithShape="0">
                    <a:schemeClr val="dk1">
                      <a:alpha val="40000"/>
                    </a:schemeClr>
                  </a:outerShdw>
                </a:effectLst>
              </a:rPr>
              <a:t>Dedicated for each audio solution</a:t>
            </a:r>
          </a:p>
        </p:txBody>
      </p:sp>
      <p:sp>
        <p:nvSpPr>
          <p:cNvPr id="30" name="Rectangle 29">
            <a:extLst>
              <a:ext uri="{FF2B5EF4-FFF2-40B4-BE49-F238E27FC236}">
                <a16:creationId xmlns:a16="http://schemas.microsoft.com/office/drawing/2014/main" id="{12BD2E40-3938-06D9-05BA-73AED7B45BF6}"/>
              </a:ext>
            </a:extLst>
          </p:cNvPr>
          <p:cNvSpPr/>
          <p:nvPr/>
        </p:nvSpPr>
        <p:spPr>
          <a:xfrm>
            <a:off x="2400085" y="5649872"/>
            <a:ext cx="2834751" cy="738664"/>
          </a:xfrm>
          <a:prstGeom prst="rect">
            <a:avLst/>
          </a:prstGeom>
          <a:noFill/>
        </p:spPr>
        <p:txBody>
          <a:bodyPr wrap="none" lIns="91440" tIns="45720" rIns="91440" bIns="45720">
            <a:spAutoFit/>
          </a:bodyPr>
          <a:lstStyle/>
          <a:p>
            <a:pPr algn="ctr"/>
            <a:r>
              <a:rPr lang="en-US" sz="2800" dirty="0">
                <a:ln w="0"/>
                <a:effectLst>
                  <a:outerShdw blurRad="38100" dist="19050" dir="2700000" algn="tl" rotWithShape="0">
                    <a:schemeClr val="dk1">
                      <a:alpha val="40000"/>
                    </a:schemeClr>
                  </a:outerShdw>
                </a:effectLst>
              </a:rPr>
              <a:t>Y iso harness</a:t>
            </a:r>
          </a:p>
          <a:p>
            <a:pPr algn="ctr"/>
            <a:r>
              <a:rPr lang="en-US" sz="1400" dirty="0">
                <a:ln w="0"/>
                <a:effectLst>
                  <a:outerShdw blurRad="38100" dist="19050" dir="2700000" algn="tl" rotWithShape="0">
                    <a:schemeClr val="dk1">
                      <a:alpha val="40000"/>
                    </a:schemeClr>
                  </a:outerShdw>
                </a:effectLst>
              </a:rPr>
              <a:t>Dedicated for each head unit brands</a:t>
            </a:r>
          </a:p>
        </p:txBody>
      </p:sp>
    </p:spTree>
    <p:extLst>
      <p:ext uri="{BB962C8B-B14F-4D97-AF65-F5344CB8AC3E}">
        <p14:creationId xmlns:p14="http://schemas.microsoft.com/office/powerpoint/2010/main" val="4098415934"/>
      </p:ext>
    </p:extLst>
  </p:cSld>
  <p:clrMapOvr>
    <a:masterClrMapping/>
  </p:clrMapOvr>
</p:sld>
</file>

<file path=ppt/theme/theme1.xml><?xml version="1.0" encoding="utf-8"?>
<a:theme xmlns:a="http://schemas.openxmlformats.org/drawingml/2006/main" name="FOCAL - White Background">
  <a:themeElements>
    <a:clrScheme name="Jaune orang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OCAL - Black Background">
  <a:themeElements>
    <a:clrScheme name="Personnalisé 1">
      <a:dk1>
        <a:sysClr val="windowText" lastClr="000000"/>
      </a:dk1>
      <a:lt1>
        <a:sysClr val="window" lastClr="FFFFFF"/>
      </a:lt1>
      <a:dk2>
        <a:srgbClr val="3F3F3F"/>
      </a:dk2>
      <a:lt2>
        <a:srgbClr val="DAC1A7"/>
      </a:lt2>
      <a:accent1>
        <a:srgbClr val="F0A22E"/>
      </a:accent1>
      <a:accent2>
        <a:srgbClr val="A5644E"/>
      </a:accent2>
      <a:accent3>
        <a:srgbClr val="B58B80"/>
      </a:accent3>
      <a:accent4>
        <a:srgbClr val="C3986D"/>
      </a:accent4>
      <a:accent5>
        <a:srgbClr val="A19574"/>
      </a:accent5>
      <a:accent6>
        <a:srgbClr val="C17529"/>
      </a:accent6>
      <a:hlink>
        <a:srgbClr val="A17242"/>
      </a:hlink>
      <a:folHlink>
        <a:srgbClr val="FFC42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NAIM - Black Background">
  <a:themeElements>
    <a:clrScheme name="Personnalisé 1">
      <a:dk1>
        <a:sysClr val="windowText" lastClr="000000"/>
      </a:dk1>
      <a:lt1>
        <a:sysClr val="window" lastClr="FFFFFF"/>
      </a:lt1>
      <a:dk2>
        <a:srgbClr val="3F3F3F"/>
      </a:dk2>
      <a:lt2>
        <a:srgbClr val="DAC1A7"/>
      </a:lt2>
      <a:accent1>
        <a:srgbClr val="F0A22E"/>
      </a:accent1>
      <a:accent2>
        <a:srgbClr val="A5644E"/>
      </a:accent2>
      <a:accent3>
        <a:srgbClr val="B58B80"/>
      </a:accent3>
      <a:accent4>
        <a:srgbClr val="C3986D"/>
      </a:accent4>
      <a:accent5>
        <a:srgbClr val="A19574"/>
      </a:accent5>
      <a:accent6>
        <a:srgbClr val="C17529"/>
      </a:accent6>
      <a:hlink>
        <a:srgbClr val="A17242"/>
      </a:hlink>
      <a:folHlink>
        <a:srgbClr val="FFC42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NAIM - White Background">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2376</Words>
  <Application>Microsoft Office PowerPoint</Application>
  <PresentationFormat>Breitbild</PresentationFormat>
  <Paragraphs>323</Paragraphs>
  <Slides>32</Slides>
  <Notes>18</Notes>
  <HiddenSlides>0</HiddenSlides>
  <MMClips>0</MMClips>
  <ScaleCrop>false</ScaleCrop>
  <HeadingPairs>
    <vt:vector size="6" baseType="variant">
      <vt:variant>
        <vt:lpstr>Verwendete Schriftarten</vt:lpstr>
      </vt:variant>
      <vt:variant>
        <vt:i4>8</vt:i4>
      </vt:variant>
      <vt:variant>
        <vt:lpstr>Design</vt:lpstr>
      </vt:variant>
      <vt:variant>
        <vt:i4>5</vt:i4>
      </vt:variant>
      <vt:variant>
        <vt:lpstr>Folientitel</vt:lpstr>
      </vt:variant>
      <vt:variant>
        <vt:i4>32</vt:i4>
      </vt:variant>
    </vt:vector>
  </HeadingPairs>
  <TitlesOfParts>
    <vt:vector size="45" baseType="lpstr">
      <vt:lpstr>Arial</vt:lpstr>
      <vt:lpstr>Arial Narrow</vt:lpstr>
      <vt:lpstr>Calibri</vt:lpstr>
      <vt:lpstr>Century Gothic</vt:lpstr>
      <vt:lpstr>Gotham Bold</vt:lpstr>
      <vt:lpstr>Helvetica Light</vt:lpstr>
      <vt:lpstr>Prompt Bold</vt:lpstr>
      <vt:lpstr>Trebuchet MS</vt:lpstr>
      <vt:lpstr>FOCAL - White Background</vt:lpstr>
      <vt:lpstr>FOCAL - Black Background</vt:lpstr>
      <vt:lpstr>NAIM - Black Background</vt:lpstr>
      <vt:lpstr>NAIM - White Background</vt:lpstr>
      <vt:lpstr>1_Conception personnalisée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FOCAL JMLAB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Bertrand COMBE</dc:creator>
  <cp:lastModifiedBy>Axel Mohren</cp:lastModifiedBy>
  <cp:revision>218</cp:revision>
  <dcterms:created xsi:type="dcterms:W3CDTF">2020-01-13T09:59:23Z</dcterms:created>
  <dcterms:modified xsi:type="dcterms:W3CDTF">2023-06-15T09:27:30Z</dcterms:modified>
</cp:coreProperties>
</file>